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67" r:id="rId5"/>
    <p:sldId id="268" r:id="rId6"/>
    <p:sldId id="263" r:id="rId7"/>
    <p:sldId id="260" r:id="rId8"/>
    <p:sldId id="265" r:id="rId9"/>
    <p:sldId id="266" r:id="rId10"/>
    <p:sldId id="264" r:id="rId11"/>
    <p:sldId id="262" r:id="rId1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21EE821-A4D3-4A66-895C-9DC61B4FE5CF}" type="datetimeFigureOut">
              <a:rPr lang="es-ES" smtClean="0"/>
              <a:pPr/>
              <a:t>16/11/2012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A19255-638D-4F00-8491-C3B786D7CB0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 descr="escanear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93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6500858"/>
          </a:xfrm>
          <a:noFill/>
        </p:spPr>
        <p:txBody>
          <a:bodyPr>
            <a:normAutofit/>
          </a:bodyPr>
          <a:lstStyle/>
          <a:p>
            <a:r>
              <a:rPr lang="es-AR" sz="9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C.P.A Bolívar</a:t>
            </a:r>
            <a:endParaRPr lang="es-ES" sz="9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Imagen" descr="DSC09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286388"/>
          </a:xfrm>
          <a:prstGeom prst="rect">
            <a:avLst/>
          </a:prstGeom>
        </p:spPr>
      </p:pic>
    </p:spTree>
  </p:cSld>
  <p:clrMapOvr>
    <a:masterClrMapping/>
  </p:clrMapOvr>
  <p:transition>
    <p:wipe dir="r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"/>
            <a:ext cx="9143999" cy="6858024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9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"/>
            <a:ext cx="9144000" cy="7286676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9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93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"/>
            <a:ext cx="9286876" cy="7000924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58</TotalTime>
  <Words>2</Words>
  <Application>Microsoft Office PowerPoint</Application>
  <PresentationFormat>Presentación en pantalla (4:3)</PresentationFormat>
  <Paragraphs>1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Concurrencia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C.P.A Bolívar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User</cp:lastModifiedBy>
  <cp:revision>9</cp:revision>
  <dcterms:created xsi:type="dcterms:W3CDTF">2012-11-04T15:35:45Z</dcterms:created>
  <dcterms:modified xsi:type="dcterms:W3CDTF">2012-11-16T12:41:02Z</dcterms:modified>
</cp:coreProperties>
</file>