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2" r:id="rId4"/>
    <p:sldId id="257" r:id="rId5"/>
    <p:sldId id="258" r:id="rId6"/>
    <p:sldId id="260" r:id="rId7"/>
    <p:sldId id="265" r:id="rId8"/>
    <p:sldId id="263" r:id="rId9"/>
    <p:sldId id="266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9" autoAdjust="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9C04D8-BA4F-45E8-ABE5-446F8B12106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91B82B1-E4EB-4A6A-BB15-8F3DA894891D}">
      <dgm:prSet phldrT="[Texto]" custT="1"/>
      <dgm:spPr/>
      <dgm:t>
        <a:bodyPr/>
        <a:lstStyle/>
        <a:p>
          <a:r>
            <a:rPr lang="es-ES" sz="1800" dirty="0" smtClean="0"/>
            <a:t>Identidad</a:t>
          </a:r>
          <a:endParaRPr lang="es-ES" sz="1800" dirty="0"/>
        </a:p>
      </dgm:t>
    </dgm:pt>
    <dgm:pt modelId="{954C94EF-A6B7-4074-888E-732B399EC6F3}" type="parTrans" cxnId="{7C6953F1-3768-4699-B854-66DE9026C0D0}">
      <dgm:prSet/>
      <dgm:spPr/>
      <dgm:t>
        <a:bodyPr/>
        <a:lstStyle/>
        <a:p>
          <a:endParaRPr lang="es-ES"/>
        </a:p>
      </dgm:t>
    </dgm:pt>
    <dgm:pt modelId="{A8DD0D89-DC0A-476A-9204-2C62A9C562C5}" type="sibTrans" cxnId="{7C6953F1-3768-4699-B854-66DE9026C0D0}">
      <dgm:prSet/>
      <dgm:spPr/>
      <dgm:t>
        <a:bodyPr/>
        <a:lstStyle/>
        <a:p>
          <a:endParaRPr lang="es-ES" dirty="0"/>
        </a:p>
      </dgm:t>
    </dgm:pt>
    <dgm:pt modelId="{EECDDB72-3553-4ECB-AE7F-ECB0D5110D1F}">
      <dgm:prSet phldrT="[Texto]" custT="1"/>
      <dgm:spPr/>
      <dgm:t>
        <a:bodyPr/>
        <a:lstStyle/>
        <a:p>
          <a:r>
            <a:rPr lang="es-ES" sz="1800" dirty="0" smtClean="0"/>
            <a:t>Autoestima</a:t>
          </a:r>
          <a:endParaRPr lang="es-ES" sz="1800" dirty="0"/>
        </a:p>
      </dgm:t>
    </dgm:pt>
    <dgm:pt modelId="{A6EE2C3D-B536-4BCC-B435-869C7B67BFDE}" type="parTrans" cxnId="{641B2161-C2A7-40E1-9BFD-C362FFE75FB9}">
      <dgm:prSet/>
      <dgm:spPr/>
      <dgm:t>
        <a:bodyPr/>
        <a:lstStyle/>
        <a:p>
          <a:endParaRPr lang="es-ES"/>
        </a:p>
      </dgm:t>
    </dgm:pt>
    <dgm:pt modelId="{2C68A8F9-7949-42FA-B476-EC27076074D8}" type="sibTrans" cxnId="{641B2161-C2A7-40E1-9BFD-C362FFE75FB9}">
      <dgm:prSet/>
      <dgm:spPr/>
      <dgm:t>
        <a:bodyPr/>
        <a:lstStyle/>
        <a:p>
          <a:endParaRPr lang="es-ES" dirty="0"/>
        </a:p>
      </dgm:t>
    </dgm:pt>
    <dgm:pt modelId="{5734A457-0D11-4C99-A80A-2779CC2D128B}">
      <dgm:prSet phldrT="[Texto]" custT="1"/>
      <dgm:spPr/>
      <dgm:t>
        <a:bodyPr/>
        <a:lstStyle/>
        <a:p>
          <a:r>
            <a:rPr lang="es-ES" sz="1800" dirty="0" smtClean="0"/>
            <a:t>Tolerancia</a:t>
          </a:r>
          <a:endParaRPr lang="es-ES" sz="1800" dirty="0"/>
        </a:p>
      </dgm:t>
    </dgm:pt>
    <dgm:pt modelId="{9B6C2CC0-8405-47E8-9219-B6C9D2C900D2}" type="parTrans" cxnId="{24A5D1BD-DBDA-479E-86CB-5F563FD8F662}">
      <dgm:prSet/>
      <dgm:spPr/>
      <dgm:t>
        <a:bodyPr/>
        <a:lstStyle/>
        <a:p>
          <a:endParaRPr lang="es-ES"/>
        </a:p>
      </dgm:t>
    </dgm:pt>
    <dgm:pt modelId="{9C265773-0B64-4549-8F06-6AAF66BEE175}" type="sibTrans" cxnId="{24A5D1BD-DBDA-479E-86CB-5F563FD8F662}">
      <dgm:prSet/>
      <dgm:spPr/>
      <dgm:t>
        <a:bodyPr/>
        <a:lstStyle/>
        <a:p>
          <a:endParaRPr lang="es-ES" dirty="0"/>
        </a:p>
      </dgm:t>
    </dgm:pt>
    <dgm:pt modelId="{F98E9C3C-2C02-40DB-BFA6-133BCFF01F8C}">
      <dgm:prSet phldrT="[Texto]" custT="1"/>
      <dgm:spPr/>
      <dgm:t>
        <a:bodyPr/>
        <a:lstStyle/>
        <a:p>
          <a:r>
            <a:rPr lang="es-ES" sz="1800" dirty="0" smtClean="0"/>
            <a:t>Actitud crítica</a:t>
          </a:r>
          <a:endParaRPr lang="es-ES" sz="1800" dirty="0"/>
        </a:p>
      </dgm:t>
    </dgm:pt>
    <dgm:pt modelId="{CDF1DE88-AAA8-4372-95EC-8E93A5EB2D91}" type="parTrans" cxnId="{7618EBDC-C712-4194-9665-568F9BDFECBF}">
      <dgm:prSet/>
      <dgm:spPr/>
      <dgm:t>
        <a:bodyPr/>
        <a:lstStyle/>
        <a:p>
          <a:endParaRPr lang="es-ES"/>
        </a:p>
      </dgm:t>
    </dgm:pt>
    <dgm:pt modelId="{8CACC970-C556-4A1D-AADC-D18E75604AC7}" type="sibTrans" cxnId="{7618EBDC-C712-4194-9665-568F9BDFECBF}">
      <dgm:prSet/>
      <dgm:spPr/>
      <dgm:t>
        <a:bodyPr/>
        <a:lstStyle/>
        <a:p>
          <a:endParaRPr lang="es-ES" dirty="0"/>
        </a:p>
      </dgm:t>
    </dgm:pt>
    <dgm:pt modelId="{9B2F9E78-EF9F-4BF3-A838-B325BB2122C3}">
      <dgm:prSet phldrT="[Texto]" custT="1"/>
      <dgm:spPr/>
      <dgm:t>
        <a:bodyPr/>
        <a:lstStyle/>
        <a:p>
          <a:r>
            <a:rPr lang="es-ES" sz="1800" dirty="0" smtClean="0"/>
            <a:t>Toma de decisiones</a:t>
          </a:r>
          <a:endParaRPr lang="es-ES" sz="1800" dirty="0"/>
        </a:p>
      </dgm:t>
    </dgm:pt>
    <dgm:pt modelId="{CA05970D-5285-473A-98A0-D107F189122A}" type="parTrans" cxnId="{27C31888-8203-406A-BC27-70B1D3F2EA5A}">
      <dgm:prSet/>
      <dgm:spPr/>
      <dgm:t>
        <a:bodyPr/>
        <a:lstStyle/>
        <a:p>
          <a:endParaRPr lang="es-ES"/>
        </a:p>
      </dgm:t>
    </dgm:pt>
    <dgm:pt modelId="{8EA729EA-87A2-44DE-A241-B8074A2D5A05}" type="sibTrans" cxnId="{27C31888-8203-406A-BC27-70B1D3F2EA5A}">
      <dgm:prSet/>
      <dgm:spPr/>
      <dgm:t>
        <a:bodyPr/>
        <a:lstStyle/>
        <a:p>
          <a:endParaRPr lang="es-ES" dirty="0"/>
        </a:p>
      </dgm:t>
    </dgm:pt>
    <dgm:pt modelId="{AB5CD82D-01DD-4458-824E-B78AD84FF6B1}">
      <dgm:prSet phldrT="[Texto]" custT="1"/>
      <dgm:spPr/>
      <dgm:t>
        <a:bodyPr/>
        <a:lstStyle/>
        <a:p>
          <a:r>
            <a:rPr lang="es-ES" sz="1800" dirty="0" smtClean="0"/>
            <a:t>Comunicación</a:t>
          </a:r>
          <a:endParaRPr lang="es-ES" sz="1800" dirty="0"/>
        </a:p>
      </dgm:t>
    </dgm:pt>
    <dgm:pt modelId="{4D948BAF-6FA3-4F32-A74A-7AF38E18A24A}" type="parTrans" cxnId="{41D733C7-AA5F-49E9-8D8A-E2E25C0DB57A}">
      <dgm:prSet/>
      <dgm:spPr/>
      <dgm:t>
        <a:bodyPr/>
        <a:lstStyle/>
        <a:p>
          <a:endParaRPr lang="es-ES"/>
        </a:p>
      </dgm:t>
    </dgm:pt>
    <dgm:pt modelId="{BEC0280B-4D5A-456B-934D-C20B818EB945}" type="sibTrans" cxnId="{41D733C7-AA5F-49E9-8D8A-E2E25C0DB57A}">
      <dgm:prSet/>
      <dgm:spPr/>
      <dgm:t>
        <a:bodyPr/>
        <a:lstStyle/>
        <a:p>
          <a:endParaRPr lang="es-ES" dirty="0"/>
        </a:p>
      </dgm:t>
    </dgm:pt>
    <dgm:pt modelId="{E8F151E8-E929-4FCF-8257-943171F1D5E0}">
      <dgm:prSet phldrT="[Texto]" custT="1"/>
      <dgm:spPr/>
      <dgm:t>
        <a:bodyPr/>
        <a:lstStyle/>
        <a:p>
          <a:r>
            <a:rPr lang="es-ES" sz="1800" dirty="0" smtClean="0"/>
            <a:t>Tiempo libre</a:t>
          </a:r>
          <a:endParaRPr lang="es-ES" sz="1800" dirty="0"/>
        </a:p>
      </dgm:t>
    </dgm:pt>
    <dgm:pt modelId="{EB332404-90DB-43AE-A94A-30C860FB4CF2}" type="parTrans" cxnId="{378941D8-5A90-483A-BE70-34E6E51C4C4F}">
      <dgm:prSet/>
      <dgm:spPr/>
      <dgm:t>
        <a:bodyPr/>
        <a:lstStyle/>
        <a:p>
          <a:endParaRPr lang="es-ES"/>
        </a:p>
      </dgm:t>
    </dgm:pt>
    <dgm:pt modelId="{04BCC82E-E103-4B30-BAAD-9C2ADDE4F32F}" type="sibTrans" cxnId="{378941D8-5A90-483A-BE70-34E6E51C4C4F}">
      <dgm:prSet/>
      <dgm:spPr/>
      <dgm:t>
        <a:bodyPr/>
        <a:lstStyle/>
        <a:p>
          <a:endParaRPr lang="es-ES" dirty="0"/>
        </a:p>
      </dgm:t>
    </dgm:pt>
    <dgm:pt modelId="{22469E26-84B8-46B5-9161-BCF31C07EDF2}" type="pres">
      <dgm:prSet presAssocID="{F39C04D8-BA4F-45E8-ABE5-446F8B12106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4312827-EED4-4CA5-9C58-4362761DD74D}" type="pres">
      <dgm:prSet presAssocID="{E91B82B1-E4EB-4A6A-BB15-8F3DA894891D}" presName="node" presStyleLbl="node1" presStyleIdx="0" presStyleCnt="7" custAng="0" custScaleX="130720" custScaleY="1336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C55E1E-2EF2-49DA-A678-FA00DD2697C4}" type="pres">
      <dgm:prSet presAssocID="{E91B82B1-E4EB-4A6A-BB15-8F3DA894891D}" presName="spNode" presStyleCnt="0"/>
      <dgm:spPr/>
    </dgm:pt>
    <dgm:pt modelId="{7ECCFAC0-B550-4A23-B97E-8BF1DB317F19}" type="pres">
      <dgm:prSet presAssocID="{A8DD0D89-DC0A-476A-9204-2C62A9C562C5}" presName="sibTrans" presStyleLbl="sibTrans1D1" presStyleIdx="0" presStyleCnt="7"/>
      <dgm:spPr/>
      <dgm:t>
        <a:bodyPr/>
        <a:lstStyle/>
        <a:p>
          <a:endParaRPr lang="es-ES"/>
        </a:p>
      </dgm:t>
    </dgm:pt>
    <dgm:pt modelId="{5749A551-1E4E-4120-B227-ED0D4FCE7CEE}" type="pres">
      <dgm:prSet presAssocID="{EECDDB72-3553-4ECB-AE7F-ECB0D5110D1F}" presName="node" presStyleLbl="node1" presStyleIdx="1" presStyleCnt="7" custScaleX="146561" custScaleY="122947" custRadScaleRad="94264" custRadScaleInc="206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BDF7C3-18AB-4285-BDE8-9134E30EB526}" type="pres">
      <dgm:prSet presAssocID="{EECDDB72-3553-4ECB-AE7F-ECB0D5110D1F}" presName="spNode" presStyleCnt="0"/>
      <dgm:spPr/>
    </dgm:pt>
    <dgm:pt modelId="{01C31795-9EF3-479B-9AA9-4EE93ADFA15B}" type="pres">
      <dgm:prSet presAssocID="{2C68A8F9-7949-42FA-B476-EC27076074D8}" presName="sibTrans" presStyleLbl="sibTrans1D1" presStyleIdx="1" presStyleCnt="7"/>
      <dgm:spPr/>
      <dgm:t>
        <a:bodyPr/>
        <a:lstStyle/>
        <a:p>
          <a:endParaRPr lang="es-ES"/>
        </a:p>
      </dgm:t>
    </dgm:pt>
    <dgm:pt modelId="{B3803130-B35B-40FE-B43A-ACC4128B74C3}" type="pres">
      <dgm:prSet presAssocID="{5734A457-0D11-4C99-A80A-2779CC2D128B}" presName="node" presStyleLbl="node1" presStyleIdx="2" presStyleCnt="7" custScaleX="135296" custScaleY="121218" custRadScaleRad="101545" custRadScaleInc="-221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033079-51CD-453E-80DC-24AB033C06A7}" type="pres">
      <dgm:prSet presAssocID="{5734A457-0D11-4C99-A80A-2779CC2D128B}" presName="spNode" presStyleCnt="0"/>
      <dgm:spPr/>
    </dgm:pt>
    <dgm:pt modelId="{2D93A830-2F36-49CA-B767-D7C35955E432}" type="pres">
      <dgm:prSet presAssocID="{9C265773-0B64-4549-8F06-6AAF66BEE175}" presName="sibTrans" presStyleLbl="sibTrans1D1" presStyleIdx="2" presStyleCnt="7"/>
      <dgm:spPr/>
      <dgm:t>
        <a:bodyPr/>
        <a:lstStyle/>
        <a:p>
          <a:endParaRPr lang="es-ES"/>
        </a:p>
      </dgm:t>
    </dgm:pt>
    <dgm:pt modelId="{0FF385E9-FD07-45B9-9B77-A9D4E36D8FE4}" type="pres">
      <dgm:prSet presAssocID="{F98E9C3C-2C02-40DB-BFA6-133BCFF01F8C}" presName="node" presStyleLbl="node1" presStyleIdx="3" presStyleCnt="7" custScaleX="130414" custScaleY="144726" custRadScaleRad="98465" custRadScaleInc="-131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F436DA-D0C8-4997-AE1B-CEC0D9695295}" type="pres">
      <dgm:prSet presAssocID="{F98E9C3C-2C02-40DB-BFA6-133BCFF01F8C}" presName="spNode" presStyleCnt="0"/>
      <dgm:spPr/>
    </dgm:pt>
    <dgm:pt modelId="{F9E2C2CF-85A6-4BF4-A6AB-53A710729B9F}" type="pres">
      <dgm:prSet presAssocID="{8CACC970-C556-4A1D-AADC-D18E75604AC7}" presName="sibTrans" presStyleLbl="sibTrans1D1" presStyleIdx="3" presStyleCnt="7"/>
      <dgm:spPr/>
      <dgm:t>
        <a:bodyPr/>
        <a:lstStyle/>
        <a:p>
          <a:endParaRPr lang="es-ES"/>
        </a:p>
      </dgm:t>
    </dgm:pt>
    <dgm:pt modelId="{9989B22A-66DB-4C93-89BB-C403BFE3B359}" type="pres">
      <dgm:prSet presAssocID="{9B2F9E78-EF9F-4BF3-A838-B325BB2122C3}" presName="node" presStyleLbl="node1" presStyleIdx="4" presStyleCnt="7" custScaleX="134946" custScaleY="142474" custRadScaleRad="97175" custRadScaleInc="75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19E1A2-69E3-42E0-B6BA-BA423472759A}" type="pres">
      <dgm:prSet presAssocID="{9B2F9E78-EF9F-4BF3-A838-B325BB2122C3}" presName="spNode" presStyleCnt="0"/>
      <dgm:spPr/>
    </dgm:pt>
    <dgm:pt modelId="{2185AB79-ECA6-41B1-9EA6-EB5959AB65BF}" type="pres">
      <dgm:prSet presAssocID="{8EA729EA-87A2-44DE-A241-B8074A2D5A05}" presName="sibTrans" presStyleLbl="sibTrans1D1" presStyleIdx="4" presStyleCnt="7"/>
      <dgm:spPr/>
      <dgm:t>
        <a:bodyPr/>
        <a:lstStyle/>
        <a:p>
          <a:endParaRPr lang="es-ES"/>
        </a:p>
      </dgm:t>
    </dgm:pt>
    <dgm:pt modelId="{0D675B8B-6CA5-48DD-9EEF-09CE6F5F5B56}" type="pres">
      <dgm:prSet presAssocID="{E8F151E8-E929-4FCF-8257-943171F1D5E0}" presName="node" presStyleLbl="node1" presStyleIdx="5" presStyleCnt="7" custScaleX="157794" custScaleY="116838" custRadScaleRad="98991" custRadScaleInc="234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FA7B49-FC21-4E54-8AC7-234F7FD97ACB}" type="pres">
      <dgm:prSet presAssocID="{E8F151E8-E929-4FCF-8257-943171F1D5E0}" presName="spNode" presStyleCnt="0"/>
      <dgm:spPr/>
    </dgm:pt>
    <dgm:pt modelId="{F0C34AE4-AFE2-4144-891A-445D805C56FC}" type="pres">
      <dgm:prSet presAssocID="{04BCC82E-E103-4B30-BAAD-9C2ADDE4F32F}" presName="sibTrans" presStyleLbl="sibTrans1D1" presStyleIdx="5" presStyleCnt="7"/>
      <dgm:spPr/>
      <dgm:t>
        <a:bodyPr/>
        <a:lstStyle/>
        <a:p>
          <a:endParaRPr lang="es-ES"/>
        </a:p>
      </dgm:t>
    </dgm:pt>
    <dgm:pt modelId="{29FA75B0-2581-4724-932C-285A5CA6AF9C}" type="pres">
      <dgm:prSet presAssocID="{AB5CD82D-01DD-4458-824E-B78AD84FF6B1}" presName="node" presStyleLbl="node1" presStyleIdx="6" presStyleCnt="7" custScaleX="151444" custScaleY="116131" custRadScaleRad="98472" custRadScaleInc="-321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72A5A3-EA90-4AE8-80DA-A61C0CDCD9C9}" type="pres">
      <dgm:prSet presAssocID="{AB5CD82D-01DD-4458-824E-B78AD84FF6B1}" presName="spNode" presStyleCnt="0"/>
      <dgm:spPr/>
    </dgm:pt>
    <dgm:pt modelId="{0A1B8D26-B1CB-4B80-B34A-B7B10DE4AD2A}" type="pres">
      <dgm:prSet presAssocID="{BEC0280B-4D5A-456B-934D-C20B818EB945}" presName="sibTrans" presStyleLbl="sibTrans1D1" presStyleIdx="6" presStyleCnt="7"/>
      <dgm:spPr/>
      <dgm:t>
        <a:bodyPr/>
        <a:lstStyle/>
        <a:p>
          <a:endParaRPr lang="es-ES"/>
        </a:p>
      </dgm:t>
    </dgm:pt>
  </dgm:ptLst>
  <dgm:cxnLst>
    <dgm:cxn modelId="{7F243AAF-8A8A-49E9-A9AE-A0A09FBE6978}" type="presOf" srcId="{A8DD0D89-DC0A-476A-9204-2C62A9C562C5}" destId="{7ECCFAC0-B550-4A23-B97E-8BF1DB317F19}" srcOrd="0" destOrd="0" presId="urn:microsoft.com/office/officeart/2005/8/layout/cycle6"/>
    <dgm:cxn modelId="{24A5D1BD-DBDA-479E-86CB-5F563FD8F662}" srcId="{F39C04D8-BA4F-45E8-ABE5-446F8B121065}" destId="{5734A457-0D11-4C99-A80A-2779CC2D128B}" srcOrd="2" destOrd="0" parTransId="{9B6C2CC0-8405-47E8-9219-B6C9D2C900D2}" sibTransId="{9C265773-0B64-4549-8F06-6AAF66BEE175}"/>
    <dgm:cxn modelId="{FEC73CAA-5EC1-454A-990A-C9DA4F33B17D}" type="presOf" srcId="{E8F151E8-E929-4FCF-8257-943171F1D5E0}" destId="{0D675B8B-6CA5-48DD-9EEF-09CE6F5F5B56}" srcOrd="0" destOrd="0" presId="urn:microsoft.com/office/officeart/2005/8/layout/cycle6"/>
    <dgm:cxn modelId="{7618EBDC-C712-4194-9665-568F9BDFECBF}" srcId="{F39C04D8-BA4F-45E8-ABE5-446F8B121065}" destId="{F98E9C3C-2C02-40DB-BFA6-133BCFF01F8C}" srcOrd="3" destOrd="0" parTransId="{CDF1DE88-AAA8-4372-95EC-8E93A5EB2D91}" sibTransId="{8CACC970-C556-4A1D-AADC-D18E75604AC7}"/>
    <dgm:cxn modelId="{378941D8-5A90-483A-BE70-34E6E51C4C4F}" srcId="{F39C04D8-BA4F-45E8-ABE5-446F8B121065}" destId="{E8F151E8-E929-4FCF-8257-943171F1D5E0}" srcOrd="5" destOrd="0" parTransId="{EB332404-90DB-43AE-A94A-30C860FB4CF2}" sibTransId="{04BCC82E-E103-4B30-BAAD-9C2ADDE4F32F}"/>
    <dgm:cxn modelId="{641B2161-C2A7-40E1-9BFD-C362FFE75FB9}" srcId="{F39C04D8-BA4F-45E8-ABE5-446F8B121065}" destId="{EECDDB72-3553-4ECB-AE7F-ECB0D5110D1F}" srcOrd="1" destOrd="0" parTransId="{A6EE2C3D-B536-4BCC-B435-869C7B67BFDE}" sibTransId="{2C68A8F9-7949-42FA-B476-EC27076074D8}"/>
    <dgm:cxn modelId="{91126AC0-9C05-4CA4-BA5D-E82A465991A0}" type="presOf" srcId="{E91B82B1-E4EB-4A6A-BB15-8F3DA894891D}" destId="{24312827-EED4-4CA5-9C58-4362761DD74D}" srcOrd="0" destOrd="0" presId="urn:microsoft.com/office/officeart/2005/8/layout/cycle6"/>
    <dgm:cxn modelId="{2210EC9E-71EE-4D30-BA3F-A77815762E91}" type="presOf" srcId="{EECDDB72-3553-4ECB-AE7F-ECB0D5110D1F}" destId="{5749A551-1E4E-4120-B227-ED0D4FCE7CEE}" srcOrd="0" destOrd="0" presId="urn:microsoft.com/office/officeart/2005/8/layout/cycle6"/>
    <dgm:cxn modelId="{1007DCA6-28F9-4463-BD2A-C6D15ACAA04B}" type="presOf" srcId="{9C265773-0B64-4549-8F06-6AAF66BEE175}" destId="{2D93A830-2F36-49CA-B767-D7C35955E432}" srcOrd="0" destOrd="0" presId="urn:microsoft.com/office/officeart/2005/8/layout/cycle6"/>
    <dgm:cxn modelId="{E352FF8A-BD16-4A18-8476-75F2BBF81FB6}" type="presOf" srcId="{8EA729EA-87A2-44DE-A241-B8074A2D5A05}" destId="{2185AB79-ECA6-41B1-9EA6-EB5959AB65BF}" srcOrd="0" destOrd="0" presId="urn:microsoft.com/office/officeart/2005/8/layout/cycle6"/>
    <dgm:cxn modelId="{99E955B9-3FB9-4365-9FED-8C5836DB2C54}" type="presOf" srcId="{F39C04D8-BA4F-45E8-ABE5-446F8B121065}" destId="{22469E26-84B8-46B5-9161-BCF31C07EDF2}" srcOrd="0" destOrd="0" presId="urn:microsoft.com/office/officeart/2005/8/layout/cycle6"/>
    <dgm:cxn modelId="{FBCFAC6F-B099-4ECE-9596-36632AEFE32C}" type="presOf" srcId="{9B2F9E78-EF9F-4BF3-A838-B325BB2122C3}" destId="{9989B22A-66DB-4C93-89BB-C403BFE3B359}" srcOrd="0" destOrd="0" presId="urn:microsoft.com/office/officeart/2005/8/layout/cycle6"/>
    <dgm:cxn modelId="{5ECD2253-2B31-48FB-991F-A81579680A4E}" type="presOf" srcId="{8CACC970-C556-4A1D-AADC-D18E75604AC7}" destId="{F9E2C2CF-85A6-4BF4-A6AB-53A710729B9F}" srcOrd="0" destOrd="0" presId="urn:microsoft.com/office/officeart/2005/8/layout/cycle6"/>
    <dgm:cxn modelId="{69485EC3-3872-445A-8480-744FE665B69B}" type="presOf" srcId="{2C68A8F9-7949-42FA-B476-EC27076074D8}" destId="{01C31795-9EF3-479B-9AA9-4EE93ADFA15B}" srcOrd="0" destOrd="0" presId="urn:microsoft.com/office/officeart/2005/8/layout/cycle6"/>
    <dgm:cxn modelId="{27C31888-8203-406A-BC27-70B1D3F2EA5A}" srcId="{F39C04D8-BA4F-45E8-ABE5-446F8B121065}" destId="{9B2F9E78-EF9F-4BF3-A838-B325BB2122C3}" srcOrd="4" destOrd="0" parTransId="{CA05970D-5285-473A-98A0-D107F189122A}" sibTransId="{8EA729EA-87A2-44DE-A241-B8074A2D5A05}"/>
    <dgm:cxn modelId="{680A9C85-4627-429D-B12B-58194E1E56AC}" type="presOf" srcId="{F98E9C3C-2C02-40DB-BFA6-133BCFF01F8C}" destId="{0FF385E9-FD07-45B9-9B77-A9D4E36D8FE4}" srcOrd="0" destOrd="0" presId="urn:microsoft.com/office/officeart/2005/8/layout/cycle6"/>
    <dgm:cxn modelId="{7C6953F1-3768-4699-B854-66DE9026C0D0}" srcId="{F39C04D8-BA4F-45E8-ABE5-446F8B121065}" destId="{E91B82B1-E4EB-4A6A-BB15-8F3DA894891D}" srcOrd="0" destOrd="0" parTransId="{954C94EF-A6B7-4074-888E-732B399EC6F3}" sibTransId="{A8DD0D89-DC0A-476A-9204-2C62A9C562C5}"/>
    <dgm:cxn modelId="{66486BA6-41B9-4032-9089-2C3C801AFEE3}" type="presOf" srcId="{BEC0280B-4D5A-456B-934D-C20B818EB945}" destId="{0A1B8D26-B1CB-4B80-B34A-B7B10DE4AD2A}" srcOrd="0" destOrd="0" presId="urn:microsoft.com/office/officeart/2005/8/layout/cycle6"/>
    <dgm:cxn modelId="{41D733C7-AA5F-49E9-8D8A-E2E25C0DB57A}" srcId="{F39C04D8-BA4F-45E8-ABE5-446F8B121065}" destId="{AB5CD82D-01DD-4458-824E-B78AD84FF6B1}" srcOrd="6" destOrd="0" parTransId="{4D948BAF-6FA3-4F32-A74A-7AF38E18A24A}" sibTransId="{BEC0280B-4D5A-456B-934D-C20B818EB945}"/>
    <dgm:cxn modelId="{BDB10F9F-EF67-4DCB-A2A4-3BFC0BCAE052}" type="presOf" srcId="{04BCC82E-E103-4B30-BAAD-9C2ADDE4F32F}" destId="{F0C34AE4-AFE2-4144-891A-445D805C56FC}" srcOrd="0" destOrd="0" presId="urn:microsoft.com/office/officeart/2005/8/layout/cycle6"/>
    <dgm:cxn modelId="{69B9E705-5826-416A-9CAD-81E964FCEF8C}" type="presOf" srcId="{5734A457-0D11-4C99-A80A-2779CC2D128B}" destId="{B3803130-B35B-40FE-B43A-ACC4128B74C3}" srcOrd="0" destOrd="0" presId="urn:microsoft.com/office/officeart/2005/8/layout/cycle6"/>
    <dgm:cxn modelId="{FB0EF7C7-DC04-4D43-B58A-EF27745C5215}" type="presOf" srcId="{AB5CD82D-01DD-4458-824E-B78AD84FF6B1}" destId="{29FA75B0-2581-4724-932C-285A5CA6AF9C}" srcOrd="0" destOrd="0" presId="urn:microsoft.com/office/officeart/2005/8/layout/cycle6"/>
    <dgm:cxn modelId="{DBE76612-02DD-466C-98FD-9B4260238962}" type="presParOf" srcId="{22469E26-84B8-46B5-9161-BCF31C07EDF2}" destId="{24312827-EED4-4CA5-9C58-4362761DD74D}" srcOrd="0" destOrd="0" presId="urn:microsoft.com/office/officeart/2005/8/layout/cycle6"/>
    <dgm:cxn modelId="{216D35B8-2AFF-4442-B32D-E40255C66D74}" type="presParOf" srcId="{22469E26-84B8-46B5-9161-BCF31C07EDF2}" destId="{9EC55E1E-2EF2-49DA-A678-FA00DD2697C4}" srcOrd="1" destOrd="0" presId="urn:microsoft.com/office/officeart/2005/8/layout/cycle6"/>
    <dgm:cxn modelId="{729FEDC7-F340-4386-A3F0-7E2239850452}" type="presParOf" srcId="{22469E26-84B8-46B5-9161-BCF31C07EDF2}" destId="{7ECCFAC0-B550-4A23-B97E-8BF1DB317F19}" srcOrd="2" destOrd="0" presId="urn:microsoft.com/office/officeart/2005/8/layout/cycle6"/>
    <dgm:cxn modelId="{0E7DF4C0-CCEB-4593-B7F7-E8ED88B8DAC9}" type="presParOf" srcId="{22469E26-84B8-46B5-9161-BCF31C07EDF2}" destId="{5749A551-1E4E-4120-B227-ED0D4FCE7CEE}" srcOrd="3" destOrd="0" presId="urn:microsoft.com/office/officeart/2005/8/layout/cycle6"/>
    <dgm:cxn modelId="{4CC9C11D-C627-44F9-963C-016A232040BE}" type="presParOf" srcId="{22469E26-84B8-46B5-9161-BCF31C07EDF2}" destId="{90BDF7C3-18AB-4285-BDE8-9134E30EB526}" srcOrd="4" destOrd="0" presId="urn:microsoft.com/office/officeart/2005/8/layout/cycle6"/>
    <dgm:cxn modelId="{B24FB151-C906-4C09-BC95-19DFFE766A4F}" type="presParOf" srcId="{22469E26-84B8-46B5-9161-BCF31C07EDF2}" destId="{01C31795-9EF3-479B-9AA9-4EE93ADFA15B}" srcOrd="5" destOrd="0" presId="urn:microsoft.com/office/officeart/2005/8/layout/cycle6"/>
    <dgm:cxn modelId="{CC41CD15-093C-49E8-A9E3-653E0D1B297A}" type="presParOf" srcId="{22469E26-84B8-46B5-9161-BCF31C07EDF2}" destId="{B3803130-B35B-40FE-B43A-ACC4128B74C3}" srcOrd="6" destOrd="0" presId="urn:microsoft.com/office/officeart/2005/8/layout/cycle6"/>
    <dgm:cxn modelId="{3D458935-B71F-4E14-BA78-C29851ED6FAC}" type="presParOf" srcId="{22469E26-84B8-46B5-9161-BCF31C07EDF2}" destId="{EB033079-51CD-453E-80DC-24AB033C06A7}" srcOrd="7" destOrd="0" presId="urn:microsoft.com/office/officeart/2005/8/layout/cycle6"/>
    <dgm:cxn modelId="{9056A0AB-6113-4690-991A-F2B4D440A3FA}" type="presParOf" srcId="{22469E26-84B8-46B5-9161-BCF31C07EDF2}" destId="{2D93A830-2F36-49CA-B767-D7C35955E432}" srcOrd="8" destOrd="0" presId="urn:microsoft.com/office/officeart/2005/8/layout/cycle6"/>
    <dgm:cxn modelId="{58E34F7A-292F-44B0-88B0-78F28C0F568F}" type="presParOf" srcId="{22469E26-84B8-46B5-9161-BCF31C07EDF2}" destId="{0FF385E9-FD07-45B9-9B77-A9D4E36D8FE4}" srcOrd="9" destOrd="0" presId="urn:microsoft.com/office/officeart/2005/8/layout/cycle6"/>
    <dgm:cxn modelId="{F09C2EC4-7E07-4F54-86C4-93F2A24BEDAA}" type="presParOf" srcId="{22469E26-84B8-46B5-9161-BCF31C07EDF2}" destId="{50F436DA-D0C8-4997-AE1B-CEC0D9695295}" srcOrd="10" destOrd="0" presId="urn:microsoft.com/office/officeart/2005/8/layout/cycle6"/>
    <dgm:cxn modelId="{8E70BEF1-C68F-4191-AEE0-771D0432DC2A}" type="presParOf" srcId="{22469E26-84B8-46B5-9161-BCF31C07EDF2}" destId="{F9E2C2CF-85A6-4BF4-A6AB-53A710729B9F}" srcOrd="11" destOrd="0" presId="urn:microsoft.com/office/officeart/2005/8/layout/cycle6"/>
    <dgm:cxn modelId="{5D2D0684-676F-4844-941D-A598FDFCE438}" type="presParOf" srcId="{22469E26-84B8-46B5-9161-BCF31C07EDF2}" destId="{9989B22A-66DB-4C93-89BB-C403BFE3B359}" srcOrd="12" destOrd="0" presId="urn:microsoft.com/office/officeart/2005/8/layout/cycle6"/>
    <dgm:cxn modelId="{84125889-F726-44A4-9DCB-28F0127D03A3}" type="presParOf" srcId="{22469E26-84B8-46B5-9161-BCF31C07EDF2}" destId="{6C19E1A2-69E3-42E0-B6BA-BA423472759A}" srcOrd="13" destOrd="0" presId="urn:microsoft.com/office/officeart/2005/8/layout/cycle6"/>
    <dgm:cxn modelId="{9DE24C7D-263B-433A-A5BB-F5F208E49251}" type="presParOf" srcId="{22469E26-84B8-46B5-9161-BCF31C07EDF2}" destId="{2185AB79-ECA6-41B1-9EA6-EB5959AB65BF}" srcOrd="14" destOrd="0" presId="urn:microsoft.com/office/officeart/2005/8/layout/cycle6"/>
    <dgm:cxn modelId="{1CCBACA5-1C79-4B9B-86BB-266389019FC3}" type="presParOf" srcId="{22469E26-84B8-46B5-9161-BCF31C07EDF2}" destId="{0D675B8B-6CA5-48DD-9EEF-09CE6F5F5B56}" srcOrd="15" destOrd="0" presId="urn:microsoft.com/office/officeart/2005/8/layout/cycle6"/>
    <dgm:cxn modelId="{F0B58711-40E9-47FC-888C-8C92297EB05C}" type="presParOf" srcId="{22469E26-84B8-46B5-9161-BCF31C07EDF2}" destId="{BFFA7B49-FC21-4E54-8AC7-234F7FD97ACB}" srcOrd="16" destOrd="0" presId="urn:microsoft.com/office/officeart/2005/8/layout/cycle6"/>
    <dgm:cxn modelId="{FCAF08EF-4DC2-49D9-8650-ABE01C2C92E2}" type="presParOf" srcId="{22469E26-84B8-46B5-9161-BCF31C07EDF2}" destId="{F0C34AE4-AFE2-4144-891A-445D805C56FC}" srcOrd="17" destOrd="0" presId="urn:microsoft.com/office/officeart/2005/8/layout/cycle6"/>
    <dgm:cxn modelId="{9A1667BD-48AD-40D9-AAAD-304CEC98CFFA}" type="presParOf" srcId="{22469E26-84B8-46B5-9161-BCF31C07EDF2}" destId="{29FA75B0-2581-4724-932C-285A5CA6AF9C}" srcOrd="18" destOrd="0" presId="urn:microsoft.com/office/officeart/2005/8/layout/cycle6"/>
    <dgm:cxn modelId="{7C4882AC-0EAF-4649-AEC1-F76EBA938A30}" type="presParOf" srcId="{22469E26-84B8-46B5-9161-BCF31C07EDF2}" destId="{6872A5A3-EA90-4AE8-80DA-A61C0CDCD9C9}" srcOrd="19" destOrd="0" presId="urn:microsoft.com/office/officeart/2005/8/layout/cycle6"/>
    <dgm:cxn modelId="{4B131355-6F4D-4B11-A08D-03D750DC4391}" type="presParOf" srcId="{22469E26-84B8-46B5-9161-BCF31C07EDF2}" destId="{0A1B8D26-B1CB-4B80-B34A-B7B10DE4AD2A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EB9037-3914-4BF6-97D0-E28B9210800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2230129-3FD5-4989-8FB9-CCD1E57A9FDD}">
      <dgm:prSet phldrT="[Texto]"/>
      <dgm:spPr/>
      <dgm:t>
        <a:bodyPr/>
        <a:lstStyle/>
        <a:p>
          <a:r>
            <a:rPr lang="es-ES" dirty="0" smtClean="0"/>
            <a:t>Identidad</a:t>
          </a:r>
          <a:endParaRPr lang="es-ES" dirty="0"/>
        </a:p>
      </dgm:t>
    </dgm:pt>
    <dgm:pt modelId="{A6552B41-F459-4765-876E-71C407C30FA3}" type="parTrans" cxnId="{68E4339A-BF3C-4E96-A3D9-867BD9A0032C}">
      <dgm:prSet/>
      <dgm:spPr/>
      <dgm:t>
        <a:bodyPr/>
        <a:lstStyle/>
        <a:p>
          <a:endParaRPr lang="es-ES"/>
        </a:p>
      </dgm:t>
    </dgm:pt>
    <dgm:pt modelId="{73F4468A-4693-4755-967B-EE70D5E2E135}" type="sibTrans" cxnId="{68E4339A-BF3C-4E96-A3D9-867BD9A0032C}">
      <dgm:prSet/>
      <dgm:spPr/>
      <dgm:t>
        <a:bodyPr/>
        <a:lstStyle/>
        <a:p>
          <a:endParaRPr lang="es-ES"/>
        </a:p>
      </dgm:t>
    </dgm:pt>
    <dgm:pt modelId="{D2D44C49-4543-4C9A-A2B1-BC4867FE29FC}">
      <dgm:prSet phldrT="[Texto]"/>
      <dgm:spPr/>
      <dgm:t>
        <a:bodyPr/>
        <a:lstStyle/>
        <a:p>
          <a:r>
            <a:rPr lang="es-ES" dirty="0" smtClean="0"/>
            <a:t>Pertenencia: grupo, tribu, gusto musical…</a:t>
          </a:r>
          <a:endParaRPr lang="es-ES" dirty="0"/>
        </a:p>
      </dgm:t>
    </dgm:pt>
    <dgm:pt modelId="{61117D71-66F0-4EF2-9394-F7D88812A3F5}" type="parTrans" cxnId="{196433C8-F01A-4377-A7FB-3494E176CA6A}">
      <dgm:prSet/>
      <dgm:spPr/>
      <dgm:t>
        <a:bodyPr/>
        <a:lstStyle/>
        <a:p>
          <a:endParaRPr lang="es-ES"/>
        </a:p>
      </dgm:t>
    </dgm:pt>
    <dgm:pt modelId="{44C95780-7F40-4D24-9874-F71486DB658C}" type="sibTrans" cxnId="{196433C8-F01A-4377-A7FB-3494E176CA6A}">
      <dgm:prSet/>
      <dgm:spPr/>
      <dgm:t>
        <a:bodyPr/>
        <a:lstStyle/>
        <a:p>
          <a:endParaRPr lang="es-ES"/>
        </a:p>
      </dgm:t>
    </dgm:pt>
    <dgm:pt modelId="{DC666CFC-5B74-4AF0-8D5E-3B9BAF6CAC4D}">
      <dgm:prSet phldrT="[Texto]"/>
      <dgm:spPr/>
      <dgm:t>
        <a:bodyPr/>
        <a:lstStyle/>
        <a:p>
          <a:r>
            <a:rPr lang="es-ES" dirty="0" smtClean="0"/>
            <a:t>Juegos de bandos</a:t>
          </a:r>
          <a:endParaRPr lang="es-ES" dirty="0"/>
        </a:p>
      </dgm:t>
    </dgm:pt>
    <dgm:pt modelId="{33FAC7A5-5C54-4D45-843D-F2D98C5E81B0}" type="parTrans" cxnId="{364BF512-20BA-4C4D-8177-C891920AE4C0}">
      <dgm:prSet/>
      <dgm:spPr/>
      <dgm:t>
        <a:bodyPr/>
        <a:lstStyle/>
        <a:p>
          <a:endParaRPr lang="es-ES"/>
        </a:p>
      </dgm:t>
    </dgm:pt>
    <dgm:pt modelId="{57D4E0F3-F50A-4FC7-8A5F-8AFAE3DE201A}" type="sibTrans" cxnId="{364BF512-20BA-4C4D-8177-C891920AE4C0}">
      <dgm:prSet/>
      <dgm:spPr/>
      <dgm:t>
        <a:bodyPr/>
        <a:lstStyle/>
        <a:p>
          <a:endParaRPr lang="es-ES"/>
        </a:p>
      </dgm:t>
    </dgm:pt>
    <dgm:pt modelId="{7D05A4C4-5065-44E5-B8CE-FF285A8B6798}">
      <dgm:prSet phldrT="[Texto]"/>
      <dgm:spPr/>
      <dgm:t>
        <a:bodyPr/>
        <a:lstStyle/>
        <a:p>
          <a:r>
            <a:rPr lang="es-ES" dirty="0" smtClean="0"/>
            <a:t>Tolerancia</a:t>
          </a:r>
          <a:endParaRPr lang="es-ES" dirty="0"/>
        </a:p>
      </dgm:t>
    </dgm:pt>
    <dgm:pt modelId="{9E9E6123-36FD-420C-AC3B-62D09600152F}" type="parTrans" cxnId="{E1A42AEA-E6EF-4C72-B75D-8C3D367DDEA6}">
      <dgm:prSet/>
      <dgm:spPr/>
      <dgm:t>
        <a:bodyPr/>
        <a:lstStyle/>
        <a:p>
          <a:endParaRPr lang="es-ES"/>
        </a:p>
      </dgm:t>
    </dgm:pt>
    <dgm:pt modelId="{18CCC2D0-2E5F-4173-9231-CC155158B716}" type="sibTrans" cxnId="{E1A42AEA-E6EF-4C72-B75D-8C3D367DDEA6}">
      <dgm:prSet/>
      <dgm:spPr/>
      <dgm:t>
        <a:bodyPr/>
        <a:lstStyle/>
        <a:p>
          <a:endParaRPr lang="es-ES"/>
        </a:p>
      </dgm:t>
    </dgm:pt>
    <dgm:pt modelId="{A85CFF24-6B69-40B3-A994-914090DE9688}">
      <dgm:prSet phldrT="[Texto]"/>
      <dgm:spPr/>
      <dgm:t>
        <a:bodyPr/>
        <a:lstStyle/>
        <a:p>
          <a:r>
            <a:rPr lang="es-ES" dirty="0" smtClean="0"/>
            <a:t>Aceptación, diversidad: errores, equivocaciones, aprender del error…</a:t>
          </a:r>
          <a:endParaRPr lang="es-ES" dirty="0"/>
        </a:p>
      </dgm:t>
    </dgm:pt>
    <dgm:pt modelId="{EBD3A20B-1F9C-4A75-8B4C-6B899058375F}" type="parTrans" cxnId="{F745CFD5-94B0-4732-B4A8-4F9FA023AFCD}">
      <dgm:prSet/>
      <dgm:spPr/>
      <dgm:t>
        <a:bodyPr/>
        <a:lstStyle/>
        <a:p>
          <a:endParaRPr lang="es-ES"/>
        </a:p>
      </dgm:t>
    </dgm:pt>
    <dgm:pt modelId="{9A28A1A2-CF63-42BE-B161-8B6EC4064705}" type="sibTrans" cxnId="{F745CFD5-94B0-4732-B4A8-4F9FA023AFCD}">
      <dgm:prSet/>
      <dgm:spPr/>
      <dgm:t>
        <a:bodyPr/>
        <a:lstStyle/>
        <a:p>
          <a:endParaRPr lang="es-ES"/>
        </a:p>
      </dgm:t>
    </dgm:pt>
    <dgm:pt modelId="{F42F3775-5836-4871-A89D-0A0214074074}">
      <dgm:prSet phldrT="[Texto]"/>
      <dgm:spPr/>
      <dgm:t>
        <a:bodyPr/>
        <a:lstStyle/>
        <a:p>
          <a:r>
            <a:rPr lang="es-ES" dirty="0" smtClean="0"/>
            <a:t>Juegos cooperativos</a:t>
          </a:r>
          <a:endParaRPr lang="es-ES" dirty="0"/>
        </a:p>
      </dgm:t>
    </dgm:pt>
    <dgm:pt modelId="{3ABCCFD2-E293-46E3-B144-84D403ED20C0}" type="parTrans" cxnId="{BEC32CC9-A6EB-405B-8697-7E9074868887}">
      <dgm:prSet/>
      <dgm:spPr/>
      <dgm:t>
        <a:bodyPr/>
        <a:lstStyle/>
        <a:p>
          <a:endParaRPr lang="es-ES"/>
        </a:p>
      </dgm:t>
    </dgm:pt>
    <dgm:pt modelId="{1C560591-381B-4CDC-91AA-5866FFE325DE}" type="sibTrans" cxnId="{BEC32CC9-A6EB-405B-8697-7E9074868887}">
      <dgm:prSet/>
      <dgm:spPr/>
      <dgm:t>
        <a:bodyPr/>
        <a:lstStyle/>
        <a:p>
          <a:endParaRPr lang="es-ES"/>
        </a:p>
      </dgm:t>
    </dgm:pt>
    <dgm:pt modelId="{A3B05344-2CC1-48CF-B86C-03F930BA324F}">
      <dgm:prSet phldrT="[Texto]"/>
      <dgm:spPr/>
      <dgm:t>
        <a:bodyPr/>
        <a:lstStyle/>
        <a:p>
          <a:r>
            <a:rPr lang="es-ES" dirty="0" smtClean="0"/>
            <a:t>Tiempo libre</a:t>
          </a:r>
          <a:endParaRPr lang="es-ES" dirty="0"/>
        </a:p>
      </dgm:t>
    </dgm:pt>
    <dgm:pt modelId="{6FD473D3-0CBD-4F58-BF25-54C3F42B461C}" type="parTrans" cxnId="{82BED036-14CF-4327-9449-9BBB0A433FD7}">
      <dgm:prSet/>
      <dgm:spPr/>
      <dgm:t>
        <a:bodyPr/>
        <a:lstStyle/>
        <a:p>
          <a:endParaRPr lang="es-ES"/>
        </a:p>
      </dgm:t>
    </dgm:pt>
    <dgm:pt modelId="{44C81CB7-C4D4-4461-8789-C88B5C6AB0A5}" type="sibTrans" cxnId="{82BED036-14CF-4327-9449-9BBB0A433FD7}">
      <dgm:prSet/>
      <dgm:spPr/>
      <dgm:t>
        <a:bodyPr/>
        <a:lstStyle/>
        <a:p>
          <a:endParaRPr lang="es-ES"/>
        </a:p>
      </dgm:t>
    </dgm:pt>
    <dgm:pt modelId="{E90B005A-1F0C-4922-BF08-C02F0A05865F}">
      <dgm:prSet phldrT="[Texto]"/>
      <dgm:spPr/>
      <dgm:t>
        <a:bodyPr/>
        <a:lstStyle/>
        <a:p>
          <a:r>
            <a:rPr lang="es-ES" dirty="0" smtClean="0"/>
            <a:t>Elegir, discernir, afrontar  </a:t>
          </a:r>
          <a:endParaRPr lang="es-ES" dirty="0"/>
        </a:p>
      </dgm:t>
    </dgm:pt>
    <dgm:pt modelId="{1E9BD4A1-B547-4C9D-B1D1-43A2D57A7D84}" type="parTrans" cxnId="{A4EB1E64-031C-40B4-86A3-65938397B055}">
      <dgm:prSet/>
      <dgm:spPr/>
      <dgm:t>
        <a:bodyPr/>
        <a:lstStyle/>
        <a:p>
          <a:endParaRPr lang="es-ES"/>
        </a:p>
      </dgm:t>
    </dgm:pt>
    <dgm:pt modelId="{AE39A3CD-7D85-4FD4-97F3-E444CCF62843}" type="sibTrans" cxnId="{A4EB1E64-031C-40B4-86A3-65938397B055}">
      <dgm:prSet/>
      <dgm:spPr/>
      <dgm:t>
        <a:bodyPr/>
        <a:lstStyle/>
        <a:p>
          <a:endParaRPr lang="es-ES"/>
        </a:p>
      </dgm:t>
    </dgm:pt>
    <dgm:pt modelId="{71F14F2E-6371-4884-962E-8CBEBE8B94B6}">
      <dgm:prSet phldrT="[Texto]"/>
      <dgm:spPr/>
      <dgm:t>
        <a:bodyPr/>
        <a:lstStyle/>
        <a:p>
          <a:r>
            <a:rPr lang="es-ES" dirty="0" smtClean="0"/>
            <a:t>Raúl y sus amigos…</a:t>
          </a:r>
          <a:endParaRPr lang="es-ES" dirty="0"/>
        </a:p>
      </dgm:t>
    </dgm:pt>
    <dgm:pt modelId="{14FDE634-C806-4225-B483-03B42124C99D}" type="parTrans" cxnId="{D1BC50C3-47A9-4860-BBC3-3E34E385BA88}">
      <dgm:prSet/>
      <dgm:spPr/>
      <dgm:t>
        <a:bodyPr/>
        <a:lstStyle/>
        <a:p>
          <a:endParaRPr lang="es-ES"/>
        </a:p>
      </dgm:t>
    </dgm:pt>
    <dgm:pt modelId="{8567E326-D5BC-4E11-8C76-D1DB29FAE5AF}" type="sibTrans" cxnId="{D1BC50C3-47A9-4860-BBC3-3E34E385BA88}">
      <dgm:prSet/>
      <dgm:spPr/>
      <dgm:t>
        <a:bodyPr/>
        <a:lstStyle/>
        <a:p>
          <a:endParaRPr lang="es-ES"/>
        </a:p>
      </dgm:t>
    </dgm:pt>
    <dgm:pt modelId="{4B19AF67-D572-4220-AEF5-9283BB5830BA}" type="pres">
      <dgm:prSet presAssocID="{40EB9037-3914-4BF6-97D0-E28B9210800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EA513CA-89A4-4407-A6AF-43D724AA29A8}" type="pres">
      <dgm:prSet presAssocID="{F2230129-3FD5-4989-8FB9-CCD1E57A9FDD}" presName="comp" presStyleCnt="0"/>
      <dgm:spPr/>
    </dgm:pt>
    <dgm:pt modelId="{AF53D6E4-711D-4F3A-B530-8A39355D7D93}" type="pres">
      <dgm:prSet presAssocID="{F2230129-3FD5-4989-8FB9-CCD1E57A9FDD}" presName="box" presStyleLbl="node1" presStyleIdx="0" presStyleCnt="3"/>
      <dgm:spPr/>
      <dgm:t>
        <a:bodyPr/>
        <a:lstStyle/>
        <a:p>
          <a:endParaRPr lang="es-ES"/>
        </a:p>
      </dgm:t>
    </dgm:pt>
    <dgm:pt modelId="{2F9996EF-6E9F-43E6-8373-AEC46B13EF88}" type="pres">
      <dgm:prSet presAssocID="{F2230129-3FD5-4989-8FB9-CCD1E57A9FDD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20F1078-DE26-45EE-A61D-245D97032380}" type="pres">
      <dgm:prSet presAssocID="{F2230129-3FD5-4989-8FB9-CCD1E57A9FD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B99B45-8C07-4472-AADD-3DEB354AAFC8}" type="pres">
      <dgm:prSet presAssocID="{73F4468A-4693-4755-967B-EE70D5E2E135}" presName="spacer" presStyleCnt="0"/>
      <dgm:spPr/>
    </dgm:pt>
    <dgm:pt modelId="{67FE177E-2B40-460D-998B-E48EB3B17458}" type="pres">
      <dgm:prSet presAssocID="{7D05A4C4-5065-44E5-B8CE-FF285A8B6798}" presName="comp" presStyleCnt="0"/>
      <dgm:spPr/>
    </dgm:pt>
    <dgm:pt modelId="{3ED295C9-47C8-44FE-A457-1007641EE774}" type="pres">
      <dgm:prSet presAssocID="{7D05A4C4-5065-44E5-B8CE-FF285A8B6798}" presName="box" presStyleLbl="node1" presStyleIdx="1" presStyleCnt="3"/>
      <dgm:spPr/>
      <dgm:t>
        <a:bodyPr/>
        <a:lstStyle/>
        <a:p>
          <a:endParaRPr lang="es-ES"/>
        </a:p>
      </dgm:t>
    </dgm:pt>
    <dgm:pt modelId="{2F6A68BA-2BAA-4FB1-9592-482BC2A92A87}" type="pres">
      <dgm:prSet presAssocID="{7D05A4C4-5065-44E5-B8CE-FF285A8B6798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5EF22F5-A8AC-4F98-988D-B17741FD414B}" type="pres">
      <dgm:prSet presAssocID="{7D05A4C4-5065-44E5-B8CE-FF285A8B679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B5B81C-CCBD-4F53-9B7E-2F1F76EC3670}" type="pres">
      <dgm:prSet presAssocID="{18CCC2D0-2E5F-4173-9231-CC155158B716}" presName="spacer" presStyleCnt="0"/>
      <dgm:spPr/>
    </dgm:pt>
    <dgm:pt modelId="{B1388B09-391C-43B9-80C1-D81FA65E273B}" type="pres">
      <dgm:prSet presAssocID="{A3B05344-2CC1-48CF-B86C-03F930BA324F}" presName="comp" presStyleCnt="0"/>
      <dgm:spPr/>
    </dgm:pt>
    <dgm:pt modelId="{701F65FB-E5EA-4362-A4DE-2485B8D97C88}" type="pres">
      <dgm:prSet presAssocID="{A3B05344-2CC1-48CF-B86C-03F930BA324F}" presName="box" presStyleLbl="node1" presStyleIdx="2" presStyleCnt="3"/>
      <dgm:spPr/>
      <dgm:t>
        <a:bodyPr/>
        <a:lstStyle/>
        <a:p>
          <a:endParaRPr lang="es-ES"/>
        </a:p>
      </dgm:t>
    </dgm:pt>
    <dgm:pt modelId="{093C8D18-0645-430E-8759-033B4E98C6F7}" type="pres">
      <dgm:prSet presAssocID="{A3B05344-2CC1-48CF-B86C-03F930BA324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767A313-061C-4F4A-8C69-21CAD28D8B10}" type="pres">
      <dgm:prSet presAssocID="{A3B05344-2CC1-48CF-B86C-03F930BA324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EC32CC9-A6EB-405B-8697-7E9074868887}" srcId="{7D05A4C4-5065-44E5-B8CE-FF285A8B6798}" destId="{F42F3775-5836-4871-A89D-0A0214074074}" srcOrd="1" destOrd="0" parTransId="{3ABCCFD2-E293-46E3-B144-84D403ED20C0}" sibTransId="{1C560591-381B-4CDC-91AA-5866FFE325DE}"/>
    <dgm:cxn modelId="{F745CFD5-94B0-4732-B4A8-4F9FA023AFCD}" srcId="{7D05A4C4-5065-44E5-B8CE-FF285A8B6798}" destId="{A85CFF24-6B69-40B3-A994-914090DE9688}" srcOrd="0" destOrd="0" parTransId="{EBD3A20B-1F9C-4A75-8B4C-6B899058375F}" sibTransId="{9A28A1A2-CF63-42BE-B161-8B6EC4064705}"/>
    <dgm:cxn modelId="{5F491F5C-A6C8-4DCD-AD84-B97B92FE201A}" type="presOf" srcId="{A3B05344-2CC1-48CF-B86C-03F930BA324F}" destId="{1767A313-061C-4F4A-8C69-21CAD28D8B10}" srcOrd="1" destOrd="0" presId="urn:microsoft.com/office/officeart/2005/8/layout/vList4"/>
    <dgm:cxn modelId="{00FC13CB-47E1-419A-AE56-56E4F7C2308E}" type="presOf" srcId="{7D05A4C4-5065-44E5-B8CE-FF285A8B6798}" destId="{15EF22F5-A8AC-4F98-988D-B17741FD414B}" srcOrd="1" destOrd="0" presId="urn:microsoft.com/office/officeart/2005/8/layout/vList4"/>
    <dgm:cxn modelId="{68E4339A-BF3C-4E96-A3D9-867BD9A0032C}" srcId="{40EB9037-3914-4BF6-97D0-E28B9210800D}" destId="{F2230129-3FD5-4989-8FB9-CCD1E57A9FDD}" srcOrd="0" destOrd="0" parTransId="{A6552B41-F459-4765-876E-71C407C30FA3}" sibTransId="{73F4468A-4693-4755-967B-EE70D5E2E135}"/>
    <dgm:cxn modelId="{A4EB1E64-031C-40B4-86A3-65938397B055}" srcId="{A3B05344-2CC1-48CF-B86C-03F930BA324F}" destId="{E90B005A-1F0C-4922-BF08-C02F0A05865F}" srcOrd="0" destOrd="0" parTransId="{1E9BD4A1-B547-4C9D-B1D1-43A2D57A7D84}" sibTransId="{AE39A3CD-7D85-4FD4-97F3-E444CCF62843}"/>
    <dgm:cxn modelId="{1564BCC1-4B8E-4BB8-9BF8-F269A376C733}" type="presOf" srcId="{40EB9037-3914-4BF6-97D0-E28B9210800D}" destId="{4B19AF67-D572-4220-AEF5-9283BB5830BA}" srcOrd="0" destOrd="0" presId="urn:microsoft.com/office/officeart/2005/8/layout/vList4"/>
    <dgm:cxn modelId="{7B33D4E3-5A2D-4139-8596-11E13F8B74A6}" type="presOf" srcId="{A85CFF24-6B69-40B3-A994-914090DE9688}" destId="{3ED295C9-47C8-44FE-A457-1007641EE774}" srcOrd="0" destOrd="1" presId="urn:microsoft.com/office/officeart/2005/8/layout/vList4"/>
    <dgm:cxn modelId="{02468AAC-C7B7-428F-BDD2-FC2BC42B0D7D}" type="presOf" srcId="{DC666CFC-5B74-4AF0-8D5E-3B9BAF6CAC4D}" destId="{AF53D6E4-711D-4F3A-B530-8A39355D7D93}" srcOrd="0" destOrd="2" presId="urn:microsoft.com/office/officeart/2005/8/layout/vList4"/>
    <dgm:cxn modelId="{74C1D5B0-6E46-462B-A4CF-C7045257EED4}" type="presOf" srcId="{F2230129-3FD5-4989-8FB9-CCD1E57A9FDD}" destId="{AF53D6E4-711D-4F3A-B530-8A39355D7D93}" srcOrd="0" destOrd="0" presId="urn:microsoft.com/office/officeart/2005/8/layout/vList4"/>
    <dgm:cxn modelId="{196433C8-F01A-4377-A7FB-3494E176CA6A}" srcId="{F2230129-3FD5-4989-8FB9-CCD1E57A9FDD}" destId="{D2D44C49-4543-4C9A-A2B1-BC4867FE29FC}" srcOrd="0" destOrd="0" parTransId="{61117D71-66F0-4EF2-9394-F7D88812A3F5}" sibTransId="{44C95780-7F40-4D24-9874-F71486DB658C}"/>
    <dgm:cxn modelId="{11828CD4-A588-44FF-A2BE-7CFA45707FE6}" type="presOf" srcId="{A3B05344-2CC1-48CF-B86C-03F930BA324F}" destId="{701F65FB-E5EA-4362-A4DE-2485B8D97C88}" srcOrd="0" destOrd="0" presId="urn:microsoft.com/office/officeart/2005/8/layout/vList4"/>
    <dgm:cxn modelId="{63830A49-0C66-431D-AC0B-E0A1C78362C5}" type="presOf" srcId="{DC666CFC-5B74-4AF0-8D5E-3B9BAF6CAC4D}" destId="{520F1078-DE26-45EE-A61D-245D97032380}" srcOrd="1" destOrd="2" presId="urn:microsoft.com/office/officeart/2005/8/layout/vList4"/>
    <dgm:cxn modelId="{66F79F59-C5B1-4B76-ABE8-0E0DC26C9D4C}" type="presOf" srcId="{7D05A4C4-5065-44E5-B8CE-FF285A8B6798}" destId="{3ED295C9-47C8-44FE-A457-1007641EE774}" srcOrd="0" destOrd="0" presId="urn:microsoft.com/office/officeart/2005/8/layout/vList4"/>
    <dgm:cxn modelId="{E1A42AEA-E6EF-4C72-B75D-8C3D367DDEA6}" srcId="{40EB9037-3914-4BF6-97D0-E28B9210800D}" destId="{7D05A4C4-5065-44E5-B8CE-FF285A8B6798}" srcOrd="1" destOrd="0" parTransId="{9E9E6123-36FD-420C-AC3B-62D09600152F}" sibTransId="{18CCC2D0-2E5F-4173-9231-CC155158B716}"/>
    <dgm:cxn modelId="{FD1A9140-3F35-43B8-AD5F-9DEB369480CA}" type="presOf" srcId="{71F14F2E-6371-4884-962E-8CBEBE8B94B6}" destId="{1767A313-061C-4F4A-8C69-21CAD28D8B10}" srcOrd="1" destOrd="2" presId="urn:microsoft.com/office/officeart/2005/8/layout/vList4"/>
    <dgm:cxn modelId="{FD64E1C3-E6F4-4A2C-B64D-330137CFF3F6}" type="presOf" srcId="{F42F3775-5836-4871-A89D-0A0214074074}" destId="{3ED295C9-47C8-44FE-A457-1007641EE774}" srcOrd="0" destOrd="2" presId="urn:microsoft.com/office/officeart/2005/8/layout/vList4"/>
    <dgm:cxn modelId="{82BED036-14CF-4327-9449-9BBB0A433FD7}" srcId="{40EB9037-3914-4BF6-97D0-E28B9210800D}" destId="{A3B05344-2CC1-48CF-B86C-03F930BA324F}" srcOrd="2" destOrd="0" parTransId="{6FD473D3-0CBD-4F58-BF25-54C3F42B461C}" sibTransId="{44C81CB7-C4D4-4461-8789-C88B5C6AB0A5}"/>
    <dgm:cxn modelId="{3625C456-78D8-498C-AA68-3E7C474FD1A7}" type="presOf" srcId="{E90B005A-1F0C-4922-BF08-C02F0A05865F}" destId="{701F65FB-E5EA-4362-A4DE-2485B8D97C88}" srcOrd="0" destOrd="1" presId="urn:microsoft.com/office/officeart/2005/8/layout/vList4"/>
    <dgm:cxn modelId="{364BF512-20BA-4C4D-8177-C891920AE4C0}" srcId="{F2230129-3FD5-4989-8FB9-CCD1E57A9FDD}" destId="{DC666CFC-5B74-4AF0-8D5E-3B9BAF6CAC4D}" srcOrd="1" destOrd="0" parTransId="{33FAC7A5-5C54-4D45-843D-F2D98C5E81B0}" sibTransId="{57D4E0F3-F50A-4FC7-8A5F-8AFAE3DE201A}"/>
    <dgm:cxn modelId="{A4CE61F2-19C4-4E54-AC6E-4D9D7EB1633D}" type="presOf" srcId="{D2D44C49-4543-4C9A-A2B1-BC4867FE29FC}" destId="{520F1078-DE26-45EE-A61D-245D97032380}" srcOrd="1" destOrd="1" presId="urn:microsoft.com/office/officeart/2005/8/layout/vList4"/>
    <dgm:cxn modelId="{1FFBF1F2-2A74-4398-89FD-D8B88C3099E3}" type="presOf" srcId="{E90B005A-1F0C-4922-BF08-C02F0A05865F}" destId="{1767A313-061C-4F4A-8C69-21CAD28D8B10}" srcOrd="1" destOrd="1" presId="urn:microsoft.com/office/officeart/2005/8/layout/vList4"/>
    <dgm:cxn modelId="{CA4071A8-201D-44E8-B12D-8F52744F9952}" type="presOf" srcId="{71F14F2E-6371-4884-962E-8CBEBE8B94B6}" destId="{701F65FB-E5EA-4362-A4DE-2485B8D97C88}" srcOrd="0" destOrd="2" presId="urn:microsoft.com/office/officeart/2005/8/layout/vList4"/>
    <dgm:cxn modelId="{EC50F1A6-9515-4B1A-B816-68A60448D66E}" type="presOf" srcId="{A85CFF24-6B69-40B3-A994-914090DE9688}" destId="{15EF22F5-A8AC-4F98-988D-B17741FD414B}" srcOrd="1" destOrd="1" presId="urn:microsoft.com/office/officeart/2005/8/layout/vList4"/>
    <dgm:cxn modelId="{6A61F514-CFC3-4A9A-9020-61C51DC215DA}" type="presOf" srcId="{D2D44C49-4543-4C9A-A2B1-BC4867FE29FC}" destId="{AF53D6E4-711D-4F3A-B530-8A39355D7D93}" srcOrd="0" destOrd="1" presId="urn:microsoft.com/office/officeart/2005/8/layout/vList4"/>
    <dgm:cxn modelId="{25552A1A-1D3F-48A9-9046-A9B0BD55E500}" type="presOf" srcId="{F42F3775-5836-4871-A89D-0A0214074074}" destId="{15EF22F5-A8AC-4F98-988D-B17741FD414B}" srcOrd="1" destOrd="2" presId="urn:microsoft.com/office/officeart/2005/8/layout/vList4"/>
    <dgm:cxn modelId="{4077C008-C87D-47F4-9A0C-037966E40E6E}" type="presOf" srcId="{F2230129-3FD5-4989-8FB9-CCD1E57A9FDD}" destId="{520F1078-DE26-45EE-A61D-245D97032380}" srcOrd="1" destOrd="0" presId="urn:microsoft.com/office/officeart/2005/8/layout/vList4"/>
    <dgm:cxn modelId="{D1BC50C3-47A9-4860-BBC3-3E34E385BA88}" srcId="{A3B05344-2CC1-48CF-B86C-03F930BA324F}" destId="{71F14F2E-6371-4884-962E-8CBEBE8B94B6}" srcOrd="1" destOrd="0" parTransId="{14FDE634-C806-4225-B483-03B42124C99D}" sibTransId="{8567E326-D5BC-4E11-8C76-D1DB29FAE5AF}"/>
    <dgm:cxn modelId="{AEA967E7-B9F5-494E-A2E2-6CEAFA45E99F}" type="presParOf" srcId="{4B19AF67-D572-4220-AEF5-9283BB5830BA}" destId="{AEA513CA-89A4-4407-A6AF-43D724AA29A8}" srcOrd="0" destOrd="0" presId="urn:microsoft.com/office/officeart/2005/8/layout/vList4"/>
    <dgm:cxn modelId="{C1D6F8DF-B4E3-49C4-AD2A-D8555DFA8EC9}" type="presParOf" srcId="{AEA513CA-89A4-4407-A6AF-43D724AA29A8}" destId="{AF53D6E4-711D-4F3A-B530-8A39355D7D93}" srcOrd="0" destOrd="0" presId="urn:microsoft.com/office/officeart/2005/8/layout/vList4"/>
    <dgm:cxn modelId="{6BB558DD-2F6E-4601-992B-CC0AFF364FC0}" type="presParOf" srcId="{AEA513CA-89A4-4407-A6AF-43D724AA29A8}" destId="{2F9996EF-6E9F-43E6-8373-AEC46B13EF88}" srcOrd="1" destOrd="0" presId="urn:microsoft.com/office/officeart/2005/8/layout/vList4"/>
    <dgm:cxn modelId="{F0EDCDA8-6854-4AE5-90AA-9849934AE9C5}" type="presParOf" srcId="{AEA513CA-89A4-4407-A6AF-43D724AA29A8}" destId="{520F1078-DE26-45EE-A61D-245D97032380}" srcOrd="2" destOrd="0" presId="urn:microsoft.com/office/officeart/2005/8/layout/vList4"/>
    <dgm:cxn modelId="{BB8BD227-C4DF-4110-89EE-876183D373FD}" type="presParOf" srcId="{4B19AF67-D572-4220-AEF5-9283BB5830BA}" destId="{6DB99B45-8C07-4472-AADD-3DEB354AAFC8}" srcOrd="1" destOrd="0" presId="urn:microsoft.com/office/officeart/2005/8/layout/vList4"/>
    <dgm:cxn modelId="{E80B0C6F-F4E2-4B17-934F-A168976ADABC}" type="presParOf" srcId="{4B19AF67-D572-4220-AEF5-9283BB5830BA}" destId="{67FE177E-2B40-460D-998B-E48EB3B17458}" srcOrd="2" destOrd="0" presId="urn:microsoft.com/office/officeart/2005/8/layout/vList4"/>
    <dgm:cxn modelId="{FBC6331D-4BEA-4952-9640-D4C2E53C74F4}" type="presParOf" srcId="{67FE177E-2B40-460D-998B-E48EB3B17458}" destId="{3ED295C9-47C8-44FE-A457-1007641EE774}" srcOrd="0" destOrd="0" presId="urn:microsoft.com/office/officeart/2005/8/layout/vList4"/>
    <dgm:cxn modelId="{DD99E5F7-893D-467C-A272-14ABA42FBC19}" type="presParOf" srcId="{67FE177E-2B40-460D-998B-E48EB3B17458}" destId="{2F6A68BA-2BAA-4FB1-9592-482BC2A92A87}" srcOrd="1" destOrd="0" presId="urn:microsoft.com/office/officeart/2005/8/layout/vList4"/>
    <dgm:cxn modelId="{1F34F3F5-6D61-40F7-97BA-D18A31EF4E80}" type="presParOf" srcId="{67FE177E-2B40-460D-998B-E48EB3B17458}" destId="{15EF22F5-A8AC-4F98-988D-B17741FD414B}" srcOrd="2" destOrd="0" presId="urn:microsoft.com/office/officeart/2005/8/layout/vList4"/>
    <dgm:cxn modelId="{2E8D12A3-230E-4424-BF74-BC4E8A750BC8}" type="presParOf" srcId="{4B19AF67-D572-4220-AEF5-9283BB5830BA}" destId="{09B5B81C-CCBD-4F53-9B7E-2F1F76EC3670}" srcOrd="3" destOrd="0" presId="urn:microsoft.com/office/officeart/2005/8/layout/vList4"/>
    <dgm:cxn modelId="{E7B52299-3795-4DBF-9DB4-C02FC3B8EC21}" type="presParOf" srcId="{4B19AF67-D572-4220-AEF5-9283BB5830BA}" destId="{B1388B09-391C-43B9-80C1-D81FA65E273B}" srcOrd="4" destOrd="0" presId="urn:microsoft.com/office/officeart/2005/8/layout/vList4"/>
    <dgm:cxn modelId="{578166F9-716A-425D-897F-78167AF08CC0}" type="presParOf" srcId="{B1388B09-391C-43B9-80C1-D81FA65E273B}" destId="{701F65FB-E5EA-4362-A4DE-2485B8D97C88}" srcOrd="0" destOrd="0" presId="urn:microsoft.com/office/officeart/2005/8/layout/vList4"/>
    <dgm:cxn modelId="{AE6BD13A-0F4A-4DF5-A0D6-CA8524B596DE}" type="presParOf" srcId="{B1388B09-391C-43B9-80C1-D81FA65E273B}" destId="{093C8D18-0645-430E-8759-033B4E98C6F7}" srcOrd="1" destOrd="0" presId="urn:microsoft.com/office/officeart/2005/8/layout/vList4"/>
    <dgm:cxn modelId="{D2400625-4851-4098-A211-2F1E4B290AA6}" type="presParOf" srcId="{B1388B09-391C-43B9-80C1-D81FA65E273B}" destId="{1767A313-061C-4F4A-8C69-21CAD28D8B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7AF9D3-D1F2-4885-96E3-2E2859A362E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090FFD0-C1E8-45F7-AB51-EFBB120B483E}">
      <dgm:prSet phldrT="[Texto]"/>
      <dgm:spPr/>
      <dgm:t>
        <a:bodyPr/>
        <a:lstStyle/>
        <a:p>
          <a:r>
            <a:rPr lang="es-ES" dirty="0" smtClean="0"/>
            <a:t>Comunicación</a:t>
          </a:r>
          <a:endParaRPr lang="es-ES" dirty="0"/>
        </a:p>
      </dgm:t>
    </dgm:pt>
    <dgm:pt modelId="{F83A5C3B-F9BE-4A7C-B1F8-B798BF916F3E}" type="parTrans" cxnId="{76A2A977-B669-454C-846F-D53139CD10CC}">
      <dgm:prSet/>
      <dgm:spPr/>
      <dgm:t>
        <a:bodyPr/>
        <a:lstStyle/>
        <a:p>
          <a:endParaRPr lang="es-ES"/>
        </a:p>
      </dgm:t>
    </dgm:pt>
    <dgm:pt modelId="{365987BB-F407-4767-9675-13D70C4BD564}" type="sibTrans" cxnId="{76A2A977-B669-454C-846F-D53139CD10CC}">
      <dgm:prSet/>
      <dgm:spPr/>
      <dgm:t>
        <a:bodyPr/>
        <a:lstStyle/>
        <a:p>
          <a:endParaRPr lang="es-ES"/>
        </a:p>
      </dgm:t>
    </dgm:pt>
    <dgm:pt modelId="{3B57A4C3-01BA-44A6-8B5A-7C84786C9C3C}">
      <dgm:prSet phldrT="[Texto]"/>
      <dgm:spPr/>
      <dgm:t>
        <a:bodyPr/>
        <a:lstStyle/>
        <a:p>
          <a:r>
            <a:rPr lang="es-ES" dirty="0" smtClean="0"/>
            <a:t>Palabras, gestos, colores, imagen, vestimenta…</a:t>
          </a:r>
          <a:endParaRPr lang="es-ES" dirty="0"/>
        </a:p>
      </dgm:t>
    </dgm:pt>
    <dgm:pt modelId="{F68EA1CE-8BEE-4108-87DA-D9331647637C}" type="parTrans" cxnId="{2CC5091F-3FA9-4E63-8787-331832B3BFC3}">
      <dgm:prSet/>
      <dgm:spPr/>
      <dgm:t>
        <a:bodyPr/>
        <a:lstStyle/>
        <a:p>
          <a:endParaRPr lang="es-ES"/>
        </a:p>
      </dgm:t>
    </dgm:pt>
    <dgm:pt modelId="{9D710D85-C533-42AF-BB5D-053E99A49C67}" type="sibTrans" cxnId="{2CC5091F-3FA9-4E63-8787-331832B3BFC3}">
      <dgm:prSet/>
      <dgm:spPr/>
      <dgm:t>
        <a:bodyPr/>
        <a:lstStyle/>
        <a:p>
          <a:endParaRPr lang="es-ES"/>
        </a:p>
      </dgm:t>
    </dgm:pt>
    <dgm:pt modelId="{3C7B709E-46EE-4093-BBFF-4BDA050760FC}">
      <dgm:prSet phldrT="[Texto]"/>
      <dgm:spPr/>
      <dgm:t>
        <a:bodyPr/>
        <a:lstStyle/>
        <a:p>
          <a:r>
            <a:rPr lang="es-ES" dirty="0" smtClean="0"/>
            <a:t>Juego de consignas en ronda.</a:t>
          </a:r>
          <a:endParaRPr lang="es-ES" dirty="0"/>
        </a:p>
      </dgm:t>
    </dgm:pt>
    <dgm:pt modelId="{339E77F3-499D-4A73-A366-9647474A6BA1}" type="parTrans" cxnId="{B5000623-8016-4A6C-985F-007C5A65902F}">
      <dgm:prSet/>
      <dgm:spPr/>
      <dgm:t>
        <a:bodyPr/>
        <a:lstStyle/>
        <a:p>
          <a:endParaRPr lang="es-ES"/>
        </a:p>
      </dgm:t>
    </dgm:pt>
    <dgm:pt modelId="{E0AA3225-34D5-43E9-A1DB-842C8D48E430}" type="sibTrans" cxnId="{B5000623-8016-4A6C-985F-007C5A65902F}">
      <dgm:prSet/>
      <dgm:spPr/>
      <dgm:t>
        <a:bodyPr/>
        <a:lstStyle/>
        <a:p>
          <a:endParaRPr lang="es-ES"/>
        </a:p>
      </dgm:t>
    </dgm:pt>
    <dgm:pt modelId="{210C65C5-E124-417A-B773-6EC12D976208}">
      <dgm:prSet phldrT="[Texto]"/>
      <dgm:spPr/>
      <dgm:t>
        <a:bodyPr/>
        <a:lstStyle/>
        <a:p>
          <a:r>
            <a:rPr lang="es-ES" dirty="0" smtClean="0"/>
            <a:t>Autoestima</a:t>
          </a:r>
          <a:endParaRPr lang="es-ES" dirty="0"/>
        </a:p>
      </dgm:t>
    </dgm:pt>
    <dgm:pt modelId="{2765E408-3F3F-4A44-94EC-35828F3DD5B9}" type="parTrans" cxnId="{63E332E2-8351-40C5-B7FD-125962857CED}">
      <dgm:prSet/>
      <dgm:spPr/>
      <dgm:t>
        <a:bodyPr/>
        <a:lstStyle/>
        <a:p>
          <a:endParaRPr lang="es-ES"/>
        </a:p>
      </dgm:t>
    </dgm:pt>
    <dgm:pt modelId="{20C92157-3E09-4806-A5C9-101B2DFDE160}" type="sibTrans" cxnId="{63E332E2-8351-40C5-B7FD-125962857CED}">
      <dgm:prSet/>
      <dgm:spPr/>
      <dgm:t>
        <a:bodyPr/>
        <a:lstStyle/>
        <a:p>
          <a:endParaRPr lang="es-ES"/>
        </a:p>
      </dgm:t>
    </dgm:pt>
    <dgm:pt modelId="{BA009F79-D21B-454E-BB9C-36030B01E0C8}">
      <dgm:prSet phldrT="[Texto]"/>
      <dgm:spPr/>
      <dgm:t>
        <a:bodyPr/>
        <a:lstStyle/>
        <a:p>
          <a:r>
            <a:rPr lang="es-ES" dirty="0" smtClean="0"/>
            <a:t>Valoración personal, motivaciones propias y ajenas...</a:t>
          </a:r>
          <a:endParaRPr lang="es-ES" dirty="0"/>
        </a:p>
      </dgm:t>
    </dgm:pt>
    <dgm:pt modelId="{800FA31F-47E1-4BCD-A7B3-7E9C4FAE3701}" type="parTrans" cxnId="{BEFF6FA6-881F-49D0-9A61-DF23A5E5080D}">
      <dgm:prSet/>
      <dgm:spPr/>
      <dgm:t>
        <a:bodyPr/>
        <a:lstStyle/>
        <a:p>
          <a:endParaRPr lang="es-ES"/>
        </a:p>
      </dgm:t>
    </dgm:pt>
    <dgm:pt modelId="{05D96DFB-1BF5-4FED-A315-D7F9984C52B9}" type="sibTrans" cxnId="{BEFF6FA6-881F-49D0-9A61-DF23A5E5080D}">
      <dgm:prSet/>
      <dgm:spPr/>
      <dgm:t>
        <a:bodyPr/>
        <a:lstStyle/>
        <a:p>
          <a:endParaRPr lang="es-ES"/>
        </a:p>
      </dgm:t>
    </dgm:pt>
    <dgm:pt modelId="{280DDBA7-75C8-4B2C-B1AA-C86C41961C9B}">
      <dgm:prSet phldrT="[Texto]"/>
      <dgm:spPr/>
      <dgm:t>
        <a:bodyPr/>
        <a:lstStyle/>
        <a:p>
          <a:r>
            <a:rPr lang="es-ES" dirty="0" smtClean="0"/>
            <a:t>Búsqueda de elementos, valoración (“El valor del anillo”)</a:t>
          </a:r>
          <a:endParaRPr lang="es-ES" dirty="0"/>
        </a:p>
      </dgm:t>
    </dgm:pt>
    <dgm:pt modelId="{5FC1CFB1-2401-4F1D-9450-FF13BD7B2571}" type="parTrans" cxnId="{EC759AE1-7F8A-4862-B1C5-01632FAB0120}">
      <dgm:prSet/>
      <dgm:spPr/>
      <dgm:t>
        <a:bodyPr/>
        <a:lstStyle/>
        <a:p>
          <a:endParaRPr lang="es-ES"/>
        </a:p>
      </dgm:t>
    </dgm:pt>
    <dgm:pt modelId="{872E501B-D385-4FF8-97A8-79800B5E2EEE}" type="sibTrans" cxnId="{EC759AE1-7F8A-4862-B1C5-01632FAB0120}">
      <dgm:prSet/>
      <dgm:spPr/>
      <dgm:t>
        <a:bodyPr/>
        <a:lstStyle/>
        <a:p>
          <a:endParaRPr lang="es-ES"/>
        </a:p>
      </dgm:t>
    </dgm:pt>
    <dgm:pt modelId="{819E46C8-5B9E-4547-9DB2-06B5BFAA3FC2}">
      <dgm:prSet phldrT="[Texto]"/>
      <dgm:spPr/>
      <dgm:t>
        <a:bodyPr/>
        <a:lstStyle/>
        <a:p>
          <a:r>
            <a:rPr lang="es-ES" dirty="0" smtClean="0"/>
            <a:t>Análisis crítico</a:t>
          </a:r>
          <a:endParaRPr lang="es-ES" dirty="0"/>
        </a:p>
      </dgm:t>
    </dgm:pt>
    <dgm:pt modelId="{A0B75C60-14FD-436C-A6CF-85A256F8B157}" type="parTrans" cxnId="{481914C9-1272-4F58-95DA-F1EEFE6B925F}">
      <dgm:prSet/>
      <dgm:spPr/>
      <dgm:t>
        <a:bodyPr/>
        <a:lstStyle/>
        <a:p>
          <a:endParaRPr lang="es-ES"/>
        </a:p>
      </dgm:t>
    </dgm:pt>
    <dgm:pt modelId="{3BFCD245-45E5-409E-B0E6-0E61E3C4E0B8}" type="sibTrans" cxnId="{481914C9-1272-4F58-95DA-F1EEFE6B925F}">
      <dgm:prSet/>
      <dgm:spPr/>
      <dgm:t>
        <a:bodyPr/>
        <a:lstStyle/>
        <a:p>
          <a:endParaRPr lang="es-ES"/>
        </a:p>
      </dgm:t>
    </dgm:pt>
    <dgm:pt modelId="{EF7A5E32-EA4D-4D8F-94E3-DBEB959683C2}">
      <dgm:prSet phldrT="[Texto]"/>
      <dgm:spPr/>
      <dgm:t>
        <a:bodyPr/>
        <a:lstStyle/>
        <a:p>
          <a:r>
            <a:rPr lang="es-ES" dirty="0" smtClean="0"/>
            <a:t>Publicidad: motivación, significancia social, diversión, efecto…</a:t>
          </a:r>
          <a:endParaRPr lang="es-ES" dirty="0"/>
        </a:p>
      </dgm:t>
    </dgm:pt>
    <dgm:pt modelId="{EC903BDF-D1E1-4126-970C-076AC6176A41}" type="parTrans" cxnId="{31069801-1D39-4A84-B916-802A4D183F26}">
      <dgm:prSet/>
      <dgm:spPr/>
      <dgm:t>
        <a:bodyPr/>
        <a:lstStyle/>
        <a:p>
          <a:endParaRPr lang="es-ES"/>
        </a:p>
      </dgm:t>
    </dgm:pt>
    <dgm:pt modelId="{5F43C443-EAE0-4AEC-B81A-959D607A7460}" type="sibTrans" cxnId="{31069801-1D39-4A84-B916-802A4D183F26}">
      <dgm:prSet/>
      <dgm:spPr/>
      <dgm:t>
        <a:bodyPr/>
        <a:lstStyle/>
        <a:p>
          <a:endParaRPr lang="es-ES"/>
        </a:p>
      </dgm:t>
    </dgm:pt>
    <dgm:pt modelId="{A24AA698-3439-4AE6-AD60-631B45CBF60A}">
      <dgm:prSet phldrT="[Texto]"/>
      <dgm:spPr/>
      <dgm:t>
        <a:bodyPr/>
        <a:lstStyle/>
        <a:p>
          <a:r>
            <a:rPr lang="es-ES" dirty="0" smtClean="0"/>
            <a:t>Campaña publicitaria</a:t>
          </a:r>
          <a:endParaRPr lang="es-ES" dirty="0"/>
        </a:p>
      </dgm:t>
    </dgm:pt>
    <dgm:pt modelId="{952A772B-AE5F-4E48-B1F4-639946CD0E71}" type="parTrans" cxnId="{4464DB0F-1552-40A0-92E9-ADE3A54E8B3A}">
      <dgm:prSet/>
      <dgm:spPr/>
      <dgm:t>
        <a:bodyPr/>
        <a:lstStyle/>
        <a:p>
          <a:endParaRPr lang="es-ES"/>
        </a:p>
      </dgm:t>
    </dgm:pt>
    <dgm:pt modelId="{39DD8162-985D-4958-933F-30106BED455F}" type="sibTrans" cxnId="{4464DB0F-1552-40A0-92E9-ADE3A54E8B3A}">
      <dgm:prSet/>
      <dgm:spPr/>
      <dgm:t>
        <a:bodyPr/>
        <a:lstStyle/>
        <a:p>
          <a:endParaRPr lang="es-ES"/>
        </a:p>
      </dgm:t>
    </dgm:pt>
    <dgm:pt modelId="{219BE0AA-0963-4B5A-80E5-101BB85E1A3F}">
      <dgm:prSet phldrT="[Texto]"/>
      <dgm:spPr/>
      <dgm:t>
        <a:bodyPr/>
        <a:lstStyle/>
        <a:p>
          <a:endParaRPr lang="es-ES" dirty="0"/>
        </a:p>
      </dgm:t>
    </dgm:pt>
    <dgm:pt modelId="{F9723445-42DD-4538-8A73-26BA9ABA93BE}" type="parTrans" cxnId="{983CCF8A-C6C3-4398-8210-7489301ECB1F}">
      <dgm:prSet/>
      <dgm:spPr/>
      <dgm:t>
        <a:bodyPr/>
        <a:lstStyle/>
        <a:p>
          <a:endParaRPr lang="es-ES"/>
        </a:p>
      </dgm:t>
    </dgm:pt>
    <dgm:pt modelId="{9E3931F7-9B7B-4F47-B7B1-45A25BA570DF}" type="sibTrans" cxnId="{983CCF8A-C6C3-4398-8210-7489301ECB1F}">
      <dgm:prSet/>
      <dgm:spPr/>
      <dgm:t>
        <a:bodyPr/>
        <a:lstStyle/>
        <a:p>
          <a:endParaRPr lang="es-ES"/>
        </a:p>
      </dgm:t>
    </dgm:pt>
    <dgm:pt modelId="{C0055565-925D-4138-95F6-5A363CEB4D50}" type="pres">
      <dgm:prSet presAssocID="{BC7AF9D3-D1F2-4885-96E3-2E2859A362E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808B95B-1EF6-4B1F-8E45-F19F215D7470}" type="pres">
      <dgm:prSet presAssocID="{2090FFD0-C1E8-45F7-AB51-EFBB120B483E}" presName="comp" presStyleCnt="0"/>
      <dgm:spPr/>
    </dgm:pt>
    <dgm:pt modelId="{9B849FBC-946D-433E-81E3-E6678E00EDBF}" type="pres">
      <dgm:prSet presAssocID="{2090FFD0-C1E8-45F7-AB51-EFBB120B483E}" presName="box" presStyleLbl="node1" presStyleIdx="0" presStyleCnt="3"/>
      <dgm:spPr/>
      <dgm:t>
        <a:bodyPr/>
        <a:lstStyle/>
        <a:p>
          <a:endParaRPr lang="es-ES"/>
        </a:p>
      </dgm:t>
    </dgm:pt>
    <dgm:pt modelId="{EDED2B27-A2C5-40C4-A839-D28CA270C1AB}" type="pres">
      <dgm:prSet presAssocID="{2090FFD0-C1E8-45F7-AB51-EFBB120B483E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5A14D71-1F9D-46B9-AF30-54D12C2BD46D}" type="pres">
      <dgm:prSet presAssocID="{2090FFD0-C1E8-45F7-AB51-EFBB120B483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33CE1D-DB93-44A1-A716-374C4107657D}" type="pres">
      <dgm:prSet presAssocID="{365987BB-F407-4767-9675-13D70C4BD564}" presName="spacer" presStyleCnt="0"/>
      <dgm:spPr/>
    </dgm:pt>
    <dgm:pt modelId="{4EB5FC88-CE95-4664-8282-1D5A9BD6A75B}" type="pres">
      <dgm:prSet presAssocID="{210C65C5-E124-417A-B773-6EC12D976208}" presName="comp" presStyleCnt="0"/>
      <dgm:spPr/>
    </dgm:pt>
    <dgm:pt modelId="{5D19BD9F-21ED-43C2-8A1A-C820E1E2E12A}" type="pres">
      <dgm:prSet presAssocID="{210C65C5-E124-417A-B773-6EC12D976208}" presName="box" presStyleLbl="node1" presStyleIdx="1" presStyleCnt="3"/>
      <dgm:spPr/>
      <dgm:t>
        <a:bodyPr/>
        <a:lstStyle/>
        <a:p>
          <a:endParaRPr lang="es-ES"/>
        </a:p>
      </dgm:t>
    </dgm:pt>
    <dgm:pt modelId="{A4C20CAD-C943-4C78-B925-7BB9B280D1A8}" type="pres">
      <dgm:prSet presAssocID="{210C65C5-E124-417A-B773-6EC12D976208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6268CD8-2439-4194-B94F-0BB86BFBD45A}" type="pres">
      <dgm:prSet presAssocID="{210C65C5-E124-417A-B773-6EC12D97620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ABAE45-F59B-4018-8B19-B820D043800A}" type="pres">
      <dgm:prSet presAssocID="{20C92157-3E09-4806-A5C9-101B2DFDE160}" presName="spacer" presStyleCnt="0"/>
      <dgm:spPr/>
    </dgm:pt>
    <dgm:pt modelId="{D82393A7-2B2F-4C3A-AA5C-FD02BC9447E1}" type="pres">
      <dgm:prSet presAssocID="{819E46C8-5B9E-4547-9DB2-06B5BFAA3FC2}" presName="comp" presStyleCnt="0"/>
      <dgm:spPr/>
    </dgm:pt>
    <dgm:pt modelId="{4BAC2803-C592-470C-90E2-8867A286BC08}" type="pres">
      <dgm:prSet presAssocID="{819E46C8-5B9E-4547-9DB2-06B5BFAA3FC2}" presName="box" presStyleLbl="node1" presStyleIdx="2" presStyleCnt="3"/>
      <dgm:spPr/>
      <dgm:t>
        <a:bodyPr/>
        <a:lstStyle/>
        <a:p>
          <a:endParaRPr lang="es-ES"/>
        </a:p>
      </dgm:t>
    </dgm:pt>
    <dgm:pt modelId="{81283144-3212-4961-8C6A-D77F74D0F012}" type="pres">
      <dgm:prSet presAssocID="{819E46C8-5B9E-4547-9DB2-06B5BFAA3FC2}" presName="img" presStyleLbl="fgImgPlace1" presStyleIdx="2" presStyleCnt="3" custScaleX="73612" custScaleY="11250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E5109DA-7A97-4B4C-B1F4-A38E4323DE87}" type="pres">
      <dgm:prSet presAssocID="{819E46C8-5B9E-4547-9DB2-06B5BFAA3FC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17F37E2-0147-4C5A-9FD3-F0C075FD640E}" type="presOf" srcId="{2090FFD0-C1E8-45F7-AB51-EFBB120B483E}" destId="{9B849FBC-946D-433E-81E3-E6678E00EDBF}" srcOrd="0" destOrd="0" presId="urn:microsoft.com/office/officeart/2005/8/layout/vList4"/>
    <dgm:cxn modelId="{B5000623-8016-4A6C-985F-007C5A65902F}" srcId="{2090FFD0-C1E8-45F7-AB51-EFBB120B483E}" destId="{3C7B709E-46EE-4093-BBFF-4BDA050760FC}" srcOrd="1" destOrd="0" parTransId="{339E77F3-499D-4A73-A366-9647474A6BA1}" sibTransId="{E0AA3225-34D5-43E9-A1DB-842C8D48E430}"/>
    <dgm:cxn modelId="{7D8BB32F-D300-4330-AB09-A01289013CFA}" type="presOf" srcId="{3C7B709E-46EE-4093-BBFF-4BDA050760FC}" destId="{9B849FBC-946D-433E-81E3-E6678E00EDBF}" srcOrd="0" destOrd="2" presId="urn:microsoft.com/office/officeart/2005/8/layout/vList4"/>
    <dgm:cxn modelId="{D813AD19-BA47-4251-A457-D0DFA1BEBFE8}" type="presOf" srcId="{A24AA698-3439-4AE6-AD60-631B45CBF60A}" destId="{4BAC2803-C592-470C-90E2-8867A286BC08}" srcOrd="0" destOrd="2" presId="urn:microsoft.com/office/officeart/2005/8/layout/vList4"/>
    <dgm:cxn modelId="{E2DF268A-9671-4DE6-A4C0-019E2959CE24}" type="presOf" srcId="{219BE0AA-0963-4B5A-80E5-101BB85E1A3F}" destId="{4BAC2803-C592-470C-90E2-8867A286BC08}" srcOrd="0" destOrd="3" presId="urn:microsoft.com/office/officeart/2005/8/layout/vList4"/>
    <dgm:cxn modelId="{2345501E-A34D-4E97-96CB-91DFC15B102E}" type="presOf" srcId="{EF7A5E32-EA4D-4D8F-94E3-DBEB959683C2}" destId="{CE5109DA-7A97-4B4C-B1F4-A38E4323DE87}" srcOrd="1" destOrd="1" presId="urn:microsoft.com/office/officeart/2005/8/layout/vList4"/>
    <dgm:cxn modelId="{EC759AE1-7F8A-4862-B1C5-01632FAB0120}" srcId="{210C65C5-E124-417A-B773-6EC12D976208}" destId="{280DDBA7-75C8-4B2C-B1AA-C86C41961C9B}" srcOrd="1" destOrd="0" parTransId="{5FC1CFB1-2401-4F1D-9450-FF13BD7B2571}" sibTransId="{872E501B-D385-4FF8-97A8-79800B5E2EEE}"/>
    <dgm:cxn modelId="{2CC5091F-3FA9-4E63-8787-331832B3BFC3}" srcId="{2090FFD0-C1E8-45F7-AB51-EFBB120B483E}" destId="{3B57A4C3-01BA-44A6-8B5A-7C84786C9C3C}" srcOrd="0" destOrd="0" parTransId="{F68EA1CE-8BEE-4108-87DA-D9331647637C}" sibTransId="{9D710D85-C533-42AF-BB5D-053E99A49C67}"/>
    <dgm:cxn modelId="{31069801-1D39-4A84-B916-802A4D183F26}" srcId="{819E46C8-5B9E-4547-9DB2-06B5BFAA3FC2}" destId="{EF7A5E32-EA4D-4D8F-94E3-DBEB959683C2}" srcOrd="0" destOrd="0" parTransId="{EC903BDF-D1E1-4126-970C-076AC6176A41}" sibTransId="{5F43C443-EAE0-4AEC-B81A-959D607A7460}"/>
    <dgm:cxn modelId="{B210C67D-2559-4841-8F5D-EDCFE93FA829}" type="presOf" srcId="{3B57A4C3-01BA-44A6-8B5A-7C84786C9C3C}" destId="{9B849FBC-946D-433E-81E3-E6678E00EDBF}" srcOrd="0" destOrd="1" presId="urn:microsoft.com/office/officeart/2005/8/layout/vList4"/>
    <dgm:cxn modelId="{635F6D98-C228-4FD2-97E9-52AE19A49ED8}" type="presOf" srcId="{819E46C8-5B9E-4547-9DB2-06B5BFAA3FC2}" destId="{CE5109DA-7A97-4B4C-B1F4-A38E4323DE87}" srcOrd="1" destOrd="0" presId="urn:microsoft.com/office/officeart/2005/8/layout/vList4"/>
    <dgm:cxn modelId="{481914C9-1272-4F58-95DA-F1EEFE6B925F}" srcId="{BC7AF9D3-D1F2-4885-96E3-2E2859A362EE}" destId="{819E46C8-5B9E-4547-9DB2-06B5BFAA3FC2}" srcOrd="2" destOrd="0" parTransId="{A0B75C60-14FD-436C-A6CF-85A256F8B157}" sibTransId="{3BFCD245-45E5-409E-B0E6-0E61E3C4E0B8}"/>
    <dgm:cxn modelId="{8028004C-EC3C-4F62-90EB-682D9715E63F}" type="presOf" srcId="{EF7A5E32-EA4D-4D8F-94E3-DBEB959683C2}" destId="{4BAC2803-C592-470C-90E2-8867A286BC08}" srcOrd="0" destOrd="1" presId="urn:microsoft.com/office/officeart/2005/8/layout/vList4"/>
    <dgm:cxn modelId="{983CCF8A-C6C3-4398-8210-7489301ECB1F}" srcId="{819E46C8-5B9E-4547-9DB2-06B5BFAA3FC2}" destId="{219BE0AA-0963-4B5A-80E5-101BB85E1A3F}" srcOrd="2" destOrd="0" parTransId="{F9723445-42DD-4538-8A73-26BA9ABA93BE}" sibTransId="{9E3931F7-9B7B-4F47-B7B1-45A25BA570DF}"/>
    <dgm:cxn modelId="{A9423DB5-0752-4756-9BF4-D5586BD402C4}" type="presOf" srcId="{3B57A4C3-01BA-44A6-8B5A-7C84786C9C3C}" destId="{65A14D71-1F9D-46B9-AF30-54D12C2BD46D}" srcOrd="1" destOrd="1" presId="urn:microsoft.com/office/officeart/2005/8/layout/vList4"/>
    <dgm:cxn modelId="{095C5523-5B1A-4322-8C8B-E7F227040CD7}" type="presOf" srcId="{219BE0AA-0963-4B5A-80E5-101BB85E1A3F}" destId="{CE5109DA-7A97-4B4C-B1F4-A38E4323DE87}" srcOrd="1" destOrd="3" presId="urn:microsoft.com/office/officeart/2005/8/layout/vList4"/>
    <dgm:cxn modelId="{63E332E2-8351-40C5-B7FD-125962857CED}" srcId="{BC7AF9D3-D1F2-4885-96E3-2E2859A362EE}" destId="{210C65C5-E124-417A-B773-6EC12D976208}" srcOrd="1" destOrd="0" parTransId="{2765E408-3F3F-4A44-94EC-35828F3DD5B9}" sibTransId="{20C92157-3E09-4806-A5C9-101B2DFDE160}"/>
    <dgm:cxn modelId="{D0B129BD-A853-4E83-BD7B-45A8740CFAFD}" type="presOf" srcId="{819E46C8-5B9E-4547-9DB2-06B5BFAA3FC2}" destId="{4BAC2803-C592-470C-90E2-8867A286BC08}" srcOrd="0" destOrd="0" presId="urn:microsoft.com/office/officeart/2005/8/layout/vList4"/>
    <dgm:cxn modelId="{A9CCA2FC-4867-4864-A0A6-378E6822F95E}" type="presOf" srcId="{A24AA698-3439-4AE6-AD60-631B45CBF60A}" destId="{CE5109DA-7A97-4B4C-B1F4-A38E4323DE87}" srcOrd="1" destOrd="2" presId="urn:microsoft.com/office/officeart/2005/8/layout/vList4"/>
    <dgm:cxn modelId="{A4731E56-1A35-4608-A8DE-1790D726EC97}" type="presOf" srcId="{2090FFD0-C1E8-45F7-AB51-EFBB120B483E}" destId="{65A14D71-1F9D-46B9-AF30-54D12C2BD46D}" srcOrd="1" destOrd="0" presId="urn:microsoft.com/office/officeart/2005/8/layout/vList4"/>
    <dgm:cxn modelId="{6C2F6825-4802-4C8E-9ED4-68F8E77A908C}" type="presOf" srcId="{210C65C5-E124-417A-B773-6EC12D976208}" destId="{86268CD8-2439-4194-B94F-0BB86BFBD45A}" srcOrd="1" destOrd="0" presId="urn:microsoft.com/office/officeart/2005/8/layout/vList4"/>
    <dgm:cxn modelId="{76A2A977-B669-454C-846F-D53139CD10CC}" srcId="{BC7AF9D3-D1F2-4885-96E3-2E2859A362EE}" destId="{2090FFD0-C1E8-45F7-AB51-EFBB120B483E}" srcOrd="0" destOrd="0" parTransId="{F83A5C3B-F9BE-4A7C-B1F8-B798BF916F3E}" sibTransId="{365987BB-F407-4767-9675-13D70C4BD564}"/>
    <dgm:cxn modelId="{A7388020-62FE-4A2A-BF2B-DABFA4699A5E}" type="presOf" srcId="{3C7B709E-46EE-4093-BBFF-4BDA050760FC}" destId="{65A14D71-1F9D-46B9-AF30-54D12C2BD46D}" srcOrd="1" destOrd="2" presId="urn:microsoft.com/office/officeart/2005/8/layout/vList4"/>
    <dgm:cxn modelId="{60ED212E-B891-4B08-9B01-79677612816F}" type="presOf" srcId="{BA009F79-D21B-454E-BB9C-36030B01E0C8}" destId="{86268CD8-2439-4194-B94F-0BB86BFBD45A}" srcOrd="1" destOrd="1" presId="urn:microsoft.com/office/officeart/2005/8/layout/vList4"/>
    <dgm:cxn modelId="{4464DB0F-1552-40A0-92E9-ADE3A54E8B3A}" srcId="{819E46C8-5B9E-4547-9DB2-06B5BFAA3FC2}" destId="{A24AA698-3439-4AE6-AD60-631B45CBF60A}" srcOrd="1" destOrd="0" parTransId="{952A772B-AE5F-4E48-B1F4-639946CD0E71}" sibTransId="{39DD8162-985D-4958-933F-30106BED455F}"/>
    <dgm:cxn modelId="{36F29FBF-4F1B-44EC-A5D6-0D0A1D0801DD}" type="presOf" srcId="{210C65C5-E124-417A-B773-6EC12D976208}" destId="{5D19BD9F-21ED-43C2-8A1A-C820E1E2E12A}" srcOrd="0" destOrd="0" presId="urn:microsoft.com/office/officeart/2005/8/layout/vList4"/>
    <dgm:cxn modelId="{158A5A4C-4829-457A-A0AC-1CB3842B0B0D}" type="presOf" srcId="{BC7AF9D3-D1F2-4885-96E3-2E2859A362EE}" destId="{C0055565-925D-4138-95F6-5A363CEB4D50}" srcOrd="0" destOrd="0" presId="urn:microsoft.com/office/officeart/2005/8/layout/vList4"/>
    <dgm:cxn modelId="{2D57DF69-6FD3-4A99-89E1-E4CC68703411}" type="presOf" srcId="{280DDBA7-75C8-4B2C-B1AA-C86C41961C9B}" destId="{5D19BD9F-21ED-43C2-8A1A-C820E1E2E12A}" srcOrd="0" destOrd="2" presId="urn:microsoft.com/office/officeart/2005/8/layout/vList4"/>
    <dgm:cxn modelId="{BEFF6FA6-881F-49D0-9A61-DF23A5E5080D}" srcId="{210C65C5-E124-417A-B773-6EC12D976208}" destId="{BA009F79-D21B-454E-BB9C-36030B01E0C8}" srcOrd="0" destOrd="0" parTransId="{800FA31F-47E1-4BCD-A7B3-7E9C4FAE3701}" sibTransId="{05D96DFB-1BF5-4FED-A315-D7F9984C52B9}"/>
    <dgm:cxn modelId="{DEECB111-3DD5-48B9-BD1E-7AD71CF983F8}" type="presOf" srcId="{BA009F79-D21B-454E-BB9C-36030B01E0C8}" destId="{5D19BD9F-21ED-43C2-8A1A-C820E1E2E12A}" srcOrd="0" destOrd="1" presId="urn:microsoft.com/office/officeart/2005/8/layout/vList4"/>
    <dgm:cxn modelId="{744ACE26-9955-404A-9676-A564D44230CA}" type="presOf" srcId="{280DDBA7-75C8-4B2C-B1AA-C86C41961C9B}" destId="{86268CD8-2439-4194-B94F-0BB86BFBD45A}" srcOrd="1" destOrd="2" presId="urn:microsoft.com/office/officeart/2005/8/layout/vList4"/>
    <dgm:cxn modelId="{F8EAB9A9-CFB0-4FAA-9BE4-A680FF68D57D}" type="presParOf" srcId="{C0055565-925D-4138-95F6-5A363CEB4D50}" destId="{5808B95B-1EF6-4B1F-8E45-F19F215D7470}" srcOrd="0" destOrd="0" presId="urn:microsoft.com/office/officeart/2005/8/layout/vList4"/>
    <dgm:cxn modelId="{E459B513-7E27-4ACA-A003-057B1C3E7D4C}" type="presParOf" srcId="{5808B95B-1EF6-4B1F-8E45-F19F215D7470}" destId="{9B849FBC-946D-433E-81E3-E6678E00EDBF}" srcOrd="0" destOrd="0" presId="urn:microsoft.com/office/officeart/2005/8/layout/vList4"/>
    <dgm:cxn modelId="{21298A3F-D773-42B7-A254-9444606A37E0}" type="presParOf" srcId="{5808B95B-1EF6-4B1F-8E45-F19F215D7470}" destId="{EDED2B27-A2C5-40C4-A839-D28CA270C1AB}" srcOrd="1" destOrd="0" presId="urn:microsoft.com/office/officeart/2005/8/layout/vList4"/>
    <dgm:cxn modelId="{B2127215-7174-4A62-A9FE-80D4628F05C4}" type="presParOf" srcId="{5808B95B-1EF6-4B1F-8E45-F19F215D7470}" destId="{65A14D71-1F9D-46B9-AF30-54D12C2BD46D}" srcOrd="2" destOrd="0" presId="urn:microsoft.com/office/officeart/2005/8/layout/vList4"/>
    <dgm:cxn modelId="{4580CB76-BBA1-4F31-9153-2001FC032AEE}" type="presParOf" srcId="{C0055565-925D-4138-95F6-5A363CEB4D50}" destId="{5F33CE1D-DB93-44A1-A716-374C4107657D}" srcOrd="1" destOrd="0" presId="urn:microsoft.com/office/officeart/2005/8/layout/vList4"/>
    <dgm:cxn modelId="{00F5B253-95BB-448A-AC69-5518B2B8A5FB}" type="presParOf" srcId="{C0055565-925D-4138-95F6-5A363CEB4D50}" destId="{4EB5FC88-CE95-4664-8282-1D5A9BD6A75B}" srcOrd="2" destOrd="0" presId="urn:microsoft.com/office/officeart/2005/8/layout/vList4"/>
    <dgm:cxn modelId="{21ED6700-344C-40EA-8B84-CE235BAD6C39}" type="presParOf" srcId="{4EB5FC88-CE95-4664-8282-1D5A9BD6A75B}" destId="{5D19BD9F-21ED-43C2-8A1A-C820E1E2E12A}" srcOrd="0" destOrd="0" presId="urn:microsoft.com/office/officeart/2005/8/layout/vList4"/>
    <dgm:cxn modelId="{61F0072A-F380-4A35-9793-F49DDD9CD048}" type="presParOf" srcId="{4EB5FC88-CE95-4664-8282-1D5A9BD6A75B}" destId="{A4C20CAD-C943-4C78-B925-7BB9B280D1A8}" srcOrd="1" destOrd="0" presId="urn:microsoft.com/office/officeart/2005/8/layout/vList4"/>
    <dgm:cxn modelId="{EDFC224B-2704-4BD7-9618-A1F5DE37F8F2}" type="presParOf" srcId="{4EB5FC88-CE95-4664-8282-1D5A9BD6A75B}" destId="{86268CD8-2439-4194-B94F-0BB86BFBD45A}" srcOrd="2" destOrd="0" presId="urn:microsoft.com/office/officeart/2005/8/layout/vList4"/>
    <dgm:cxn modelId="{7C405DCD-7ADA-4861-B005-A77472759BF5}" type="presParOf" srcId="{C0055565-925D-4138-95F6-5A363CEB4D50}" destId="{71ABAE45-F59B-4018-8B19-B820D043800A}" srcOrd="3" destOrd="0" presId="urn:microsoft.com/office/officeart/2005/8/layout/vList4"/>
    <dgm:cxn modelId="{95786650-EF10-4468-ACFF-2AD6BFD4AE1B}" type="presParOf" srcId="{C0055565-925D-4138-95F6-5A363CEB4D50}" destId="{D82393A7-2B2F-4C3A-AA5C-FD02BC9447E1}" srcOrd="4" destOrd="0" presId="urn:microsoft.com/office/officeart/2005/8/layout/vList4"/>
    <dgm:cxn modelId="{09713C1B-9683-4C2A-A7BA-6A805DD0CE16}" type="presParOf" srcId="{D82393A7-2B2F-4C3A-AA5C-FD02BC9447E1}" destId="{4BAC2803-C592-470C-90E2-8867A286BC08}" srcOrd="0" destOrd="0" presId="urn:microsoft.com/office/officeart/2005/8/layout/vList4"/>
    <dgm:cxn modelId="{A528C467-0D9C-48F4-8794-130557728B23}" type="presParOf" srcId="{D82393A7-2B2F-4C3A-AA5C-FD02BC9447E1}" destId="{81283144-3212-4961-8C6A-D77F74D0F012}" srcOrd="1" destOrd="0" presId="urn:microsoft.com/office/officeart/2005/8/layout/vList4"/>
    <dgm:cxn modelId="{C8A21AB1-9C67-4372-AA6A-41C45BEA3CA3}" type="presParOf" srcId="{D82393A7-2B2F-4C3A-AA5C-FD02BC9447E1}" destId="{CE5109DA-7A97-4B4C-B1F4-A38E4323DE8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312827-EED4-4CA5-9C58-4362761DD74D}">
      <dsp:nvSpPr>
        <dsp:cNvPr id="0" name=""/>
        <dsp:cNvSpPr/>
      </dsp:nvSpPr>
      <dsp:spPr>
        <a:xfrm>
          <a:off x="3461894" y="-137566"/>
          <a:ext cx="1428761" cy="949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Identidad</a:t>
          </a:r>
          <a:endParaRPr lang="es-ES" sz="1800" kern="1200" dirty="0"/>
        </a:p>
      </dsp:txBody>
      <dsp:txXfrm>
        <a:off x="3461894" y="-137566"/>
        <a:ext cx="1428761" cy="949816"/>
      </dsp:txXfrm>
    </dsp:sp>
    <dsp:sp modelId="{7ECCFAC0-B550-4A23-B97E-8BF1DB317F19}">
      <dsp:nvSpPr>
        <dsp:cNvPr id="0" name=""/>
        <dsp:cNvSpPr/>
      </dsp:nvSpPr>
      <dsp:spPr>
        <a:xfrm>
          <a:off x="1770310" y="149182"/>
          <a:ext cx="4059114" cy="4059114"/>
        </a:xfrm>
        <a:custGeom>
          <a:avLst/>
          <a:gdLst/>
          <a:ahLst/>
          <a:cxnLst/>
          <a:rect l="0" t="0" r="0" b="0"/>
          <a:pathLst>
            <a:path>
              <a:moveTo>
                <a:pt x="3125079" y="321068"/>
              </a:moveTo>
              <a:arcTo wR="2029557" hR="2029557" stAng="18160135" swAng="93567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9A551-1E4E-4120-B227-ED0D4FCE7CEE}">
      <dsp:nvSpPr>
        <dsp:cNvPr id="0" name=""/>
        <dsp:cNvSpPr/>
      </dsp:nvSpPr>
      <dsp:spPr>
        <a:xfrm>
          <a:off x="4941790" y="831848"/>
          <a:ext cx="1601902" cy="8734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Autoestima</a:t>
          </a:r>
          <a:endParaRPr lang="es-ES" sz="1800" kern="1200" dirty="0"/>
        </a:p>
      </dsp:txBody>
      <dsp:txXfrm>
        <a:off x="4941790" y="831848"/>
        <a:ext cx="1601902" cy="873471"/>
      </dsp:txXfrm>
    </dsp:sp>
    <dsp:sp modelId="{01C31795-9EF3-479B-9AA9-4EE93ADFA15B}">
      <dsp:nvSpPr>
        <dsp:cNvPr id="0" name=""/>
        <dsp:cNvSpPr/>
      </dsp:nvSpPr>
      <dsp:spPr>
        <a:xfrm>
          <a:off x="2260344" y="812296"/>
          <a:ext cx="4059114" cy="4059114"/>
        </a:xfrm>
        <a:custGeom>
          <a:avLst/>
          <a:gdLst/>
          <a:ahLst/>
          <a:cxnLst/>
          <a:rect l="0" t="0" r="0" b="0"/>
          <a:pathLst>
            <a:path>
              <a:moveTo>
                <a:pt x="3714475" y="898119"/>
              </a:moveTo>
              <a:arcTo wR="2029557" hR="2029557" stAng="19567098" swAng="10239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03130-B35B-40FE-B43A-ACC4128B74C3}">
      <dsp:nvSpPr>
        <dsp:cNvPr id="0" name=""/>
        <dsp:cNvSpPr/>
      </dsp:nvSpPr>
      <dsp:spPr>
        <a:xfrm>
          <a:off x="5472124" y="2260608"/>
          <a:ext cx="1478776" cy="8611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Tolerancia</a:t>
          </a:r>
          <a:endParaRPr lang="es-ES" sz="1800" kern="1200" dirty="0"/>
        </a:p>
      </dsp:txBody>
      <dsp:txXfrm>
        <a:off x="5472124" y="2260608"/>
        <a:ext cx="1478776" cy="861188"/>
      </dsp:txXfrm>
    </dsp:sp>
    <dsp:sp modelId="{2D93A830-2F36-49CA-B767-D7C35955E432}">
      <dsp:nvSpPr>
        <dsp:cNvPr id="0" name=""/>
        <dsp:cNvSpPr/>
      </dsp:nvSpPr>
      <dsp:spPr>
        <a:xfrm>
          <a:off x="2259802" y="163509"/>
          <a:ext cx="4059114" cy="4059114"/>
        </a:xfrm>
        <a:custGeom>
          <a:avLst/>
          <a:gdLst/>
          <a:ahLst/>
          <a:cxnLst/>
          <a:rect l="0" t="0" r="0" b="0"/>
          <a:pathLst>
            <a:path>
              <a:moveTo>
                <a:pt x="3831340" y="2963729"/>
              </a:moveTo>
              <a:arcTo wR="2029557" hR="2029557" stAng="1644326" swAng="10208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385E9-FD07-45B9-9B77-A9D4E36D8FE4}">
      <dsp:nvSpPr>
        <dsp:cNvPr id="0" name=""/>
        <dsp:cNvSpPr/>
      </dsp:nvSpPr>
      <dsp:spPr>
        <a:xfrm>
          <a:off x="4400549" y="3617927"/>
          <a:ext cx="1425416" cy="1028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Actitud crítica</a:t>
          </a:r>
          <a:endParaRPr lang="es-ES" sz="1800" kern="1200" dirty="0"/>
        </a:p>
      </dsp:txBody>
      <dsp:txXfrm>
        <a:off x="4400549" y="3617927"/>
        <a:ext cx="1425416" cy="1028199"/>
      </dsp:txXfrm>
    </dsp:sp>
    <dsp:sp modelId="{F9E2C2CF-85A6-4BF4-A6AB-53A710729B9F}">
      <dsp:nvSpPr>
        <dsp:cNvPr id="0" name=""/>
        <dsp:cNvSpPr/>
      </dsp:nvSpPr>
      <dsp:spPr>
        <a:xfrm>
          <a:off x="2284816" y="295393"/>
          <a:ext cx="4059114" cy="4059114"/>
        </a:xfrm>
        <a:custGeom>
          <a:avLst/>
          <a:gdLst/>
          <a:ahLst/>
          <a:cxnLst/>
          <a:rect l="0" t="0" r="0" b="0"/>
          <a:pathLst>
            <a:path>
              <a:moveTo>
                <a:pt x="2111906" y="4057442"/>
              </a:moveTo>
              <a:arcTo wR="2029557" hR="2029557" stAng="5260475" swAng="6366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9B22A-66DB-4C93-89BB-C403BFE3B359}">
      <dsp:nvSpPr>
        <dsp:cNvPr id="0" name=""/>
        <dsp:cNvSpPr/>
      </dsp:nvSpPr>
      <dsp:spPr>
        <a:xfrm>
          <a:off x="2543166" y="3617927"/>
          <a:ext cx="1474951" cy="101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Toma de decisiones</a:t>
          </a:r>
          <a:endParaRPr lang="es-ES" sz="1800" kern="1200" dirty="0"/>
        </a:p>
      </dsp:txBody>
      <dsp:txXfrm>
        <a:off x="2543166" y="3617927"/>
        <a:ext cx="1474951" cy="1012200"/>
      </dsp:txXfrm>
    </dsp:sp>
    <dsp:sp modelId="{2185AB79-ECA6-41B1-9EA6-EB5959AB65BF}">
      <dsp:nvSpPr>
        <dsp:cNvPr id="0" name=""/>
        <dsp:cNvSpPr/>
      </dsp:nvSpPr>
      <dsp:spPr>
        <a:xfrm>
          <a:off x="2118254" y="217056"/>
          <a:ext cx="4059114" cy="4059114"/>
        </a:xfrm>
        <a:custGeom>
          <a:avLst/>
          <a:gdLst/>
          <a:ahLst/>
          <a:cxnLst/>
          <a:rect l="0" t="0" r="0" b="0"/>
          <a:pathLst>
            <a:path>
              <a:moveTo>
                <a:pt x="529094" y="3396200"/>
              </a:moveTo>
              <a:arcTo wR="2029557" hR="2029557" stAng="8260337" swAng="10544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75B8B-6CA5-48DD-9EEF-09CE6F5F5B56}">
      <dsp:nvSpPr>
        <dsp:cNvPr id="0" name=""/>
        <dsp:cNvSpPr/>
      </dsp:nvSpPr>
      <dsp:spPr>
        <a:xfrm>
          <a:off x="1328721" y="2260606"/>
          <a:ext cx="1724678" cy="830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Tiempo libre</a:t>
          </a:r>
          <a:endParaRPr lang="es-ES" sz="1800" kern="1200" dirty="0"/>
        </a:p>
      </dsp:txBody>
      <dsp:txXfrm>
        <a:off x="1328721" y="2260606"/>
        <a:ext cx="1724678" cy="830070"/>
      </dsp:txXfrm>
    </dsp:sp>
    <dsp:sp modelId="{F0C34AE4-AFE2-4144-891A-445D805C56FC}">
      <dsp:nvSpPr>
        <dsp:cNvPr id="0" name=""/>
        <dsp:cNvSpPr/>
      </dsp:nvSpPr>
      <dsp:spPr>
        <a:xfrm>
          <a:off x="2164666" y="378236"/>
          <a:ext cx="4059114" cy="4059114"/>
        </a:xfrm>
        <a:custGeom>
          <a:avLst/>
          <a:gdLst/>
          <a:ahLst/>
          <a:cxnLst/>
          <a:rect l="0" t="0" r="0" b="0"/>
          <a:pathLst>
            <a:path>
              <a:moveTo>
                <a:pt x="5777" y="1876533"/>
              </a:moveTo>
              <a:arcTo wR="2029557" hR="2029557" stAng="11059444" swAng="9749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A75B0-2581-4724-932C-285A5CA6AF9C}">
      <dsp:nvSpPr>
        <dsp:cNvPr id="0" name=""/>
        <dsp:cNvSpPr/>
      </dsp:nvSpPr>
      <dsp:spPr>
        <a:xfrm>
          <a:off x="1673710" y="864054"/>
          <a:ext cx="1655273" cy="8250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Comunicación</a:t>
          </a:r>
          <a:endParaRPr lang="es-ES" sz="1800" kern="1200" dirty="0"/>
        </a:p>
      </dsp:txBody>
      <dsp:txXfrm>
        <a:off x="1673710" y="864054"/>
        <a:ext cx="1655273" cy="825047"/>
      </dsp:txXfrm>
    </dsp:sp>
    <dsp:sp modelId="{0A1B8D26-B1CB-4B80-B34A-B7B10DE4AD2A}">
      <dsp:nvSpPr>
        <dsp:cNvPr id="0" name=""/>
        <dsp:cNvSpPr/>
      </dsp:nvSpPr>
      <dsp:spPr>
        <a:xfrm>
          <a:off x="2228661" y="304474"/>
          <a:ext cx="4059114" cy="4059114"/>
        </a:xfrm>
        <a:custGeom>
          <a:avLst/>
          <a:gdLst/>
          <a:ahLst/>
          <a:cxnLst/>
          <a:rect l="0" t="0" r="0" b="0"/>
          <a:pathLst>
            <a:path>
              <a:moveTo>
                <a:pt x="635413" y="554610"/>
              </a:moveTo>
              <a:arcTo wR="2029557" hR="2029557" stAng="13596792" swAng="12048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53D6E4-711D-4F3A-B530-8A39355D7D93}">
      <dsp:nvSpPr>
        <dsp:cNvPr id="0" name=""/>
        <dsp:cNvSpPr/>
      </dsp:nvSpPr>
      <dsp:spPr>
        <a:xfrm>
          <a:off x="0" y="0"/>
          <a:ext cx="8229600" cy="14957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Identidad</a:t>
          </a:r>
          <a:endParaRPr lang="es-ES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Pertenencia: grupo, tribu, gusto musical…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Juegos de bandos</a:t>
          </a:r>
          <a:endParaRPr lang="es-ES" sz="2000" kern="1200" dirty="0"/>
        </a:p>
      </dsp:txBody>
      <dsp:txXfrm>
        <a:off x="1795493" y="0"/>
        <a:ext cx="6434106" cy="1495733"/>
      </dsp:txXfrm>
    </dsp:sp>
    <dsp:sp modelId="{2F9996EF-6E9F-43E6-8373-AEC46B13EF88}">
      <dsp:nvSpPr>
        <dsp:cNvPr id="0" name=""/>
        <dsp:cNvSpPr/>
      </dsp:nvSpPr>
      <dsp:spPr>
        <a:xfrm>
          <a:off x="149573" y="149573"/>
          <a:ext cx="1645920" cy="11965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295C9-47C8-44FE-A457-1007641EE774}">
      <dsp:nvSpPr>
        <dsp:cNvPr id="0" name=""/>
        <dsp:cNvSpPr/>
      </dsp:nvSpPr>
      <dsp:spPr>
        <a:xfrm>
          <a:off x="0" y="1645306"/>
          <a:ext cx="8229600" cy="14957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Tolerancia</a:t>
          </a:r>
          <a:endParaRPr lang="es-ES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Aceptación, diversidad: errores, equivocaciones, aprender del error…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Juegos cooperativos</a:t>
          </a:r>
          <a:endParaRPr lang="es-ES" sz="2000" kern="1200" dirty="0"/>
        </a:p>
      </dsp:txBody>
      <dsp:txXfrm>
        <a:off x="1795493" y="1645306"/>
        <a:ext cx="6434106" cy="1495733"/>
      </dsp:txXfrm>
    </dsp:sp>
    <dsp:sp modelId="{2F6A68BA-2BAA-4FB1-9592-482BC2A92A87}">
      <dsp:nvSpPr>
        <dsp:cNvPr id="0" name=""/>
        <dsp:cNvSpPr/>
      </dsp:nvSpPr>
      <dsp:spPr>
        <a:xfrm>
          <a:off x="149573" y="1794879"/>
          <a:ext cx="1645920" cy="11965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F65FB-E5EA-4362-A4DE-2485B8D97C88}">
      <dsp:nvSpPr>
        <dsp:cNvPr id="0" name=""/>
        <dsp:cNvSpPr/>
      </dsp:nvSpPr>
      <dsp:spPr>
        <a:xfrm>
          <a:off x="0" y="3290612"/>
          <a:ext cx="8229600" cy="14957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Tiempo libre</a:t>
          </a:r>
          <a:endParaRPr lang="es-ES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Elegir, discernir, afrontar  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Raúl y sus amigos…</a:t>
          </a:r>
          <a:endParaRPr lang="es-ES" sz="2000" kern="1200" dirty="0"/>
        </a:p>
      </dsp:txBody>
      <dsp:txXfrm>
        <a:off x="1795493" y="3290612"/>
        <a:ext cx="6434106" cy="1495733"/>
      </dsp:txXfrm>
    </dsp:sp>
    <dsp:sp modelId="{093C8D18-0645-430E-8759-033B4E98C6F7}">
      <dsp:nvSpPr>
        <dsp:cNvPr id="0" name=""/>
        <dsp:cNvSpPr/>
      </dsp:nvSpPr>
      <dsp:spPr>
        <a:xfrm>
          <a:off x="149573" y="3440186"/>
          <a:ext cx="1645920" cy="11965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849FBC-946D-433E-81E3-E6678E00EDBF}">
      <dsp:nvSpPr>
        <dsp:cNvPr id="0" name=""/>
        <dsp:cNvSpPr/>
      </dsp:nvSpPr>
      <dsp:spPr>
        <a:xfrm>
          <a:off x="0" y="0"/>
          <a:ext cx="8229600" cy="1451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Comunicación</a:t>
          </a:r>
          <a:endParaRPr lang="es-E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Palabras, gestos, colores, imagen, vestimenta…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Juego de consignas en ronda.</a:t>
          </a:r>
          <a:endParaRPr lang="es-ES" sz="1600" kern="1200" dirty="0"/>
        </a:p>
      </dsp:txBody>
      <dsp:txXfrm>
        <a:off x="1791028" y="0"/>
        <a:ext cx="6438571" cy="1451084"/>
      </dsp:txXfrm>
    </dsp:sp>
    <dsp:sp modelId="{EDED2B27-A2C5-40C4-A839-D28CA270C1AB}">
      <dsp:nvSpPr>
        <dsp:cNvPr id="0" name=""/>
        <dsp:cNvSpPr/>
      </dsp:nvSpPr>
      <dsp:spPr>
        <a:xfrm>
          <a:off x="145108" y="145108"/>
          <a:ext cx="1645920" cy="11608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9BD9F-21ED-43C2-8A1A-C820E1E2E12A}">
      <dsp:nvSpPr>
        <dsp:cNvPr id="0" name=""/>
        <dsp:cNvSpPr/>
      </dsp:nvSpPr>
      <dsp:spPr>
        <a:xfrm>
          <a:off x="0" y="1596192"/>
          <a:ext cx="8229600" cy="1451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Autoestima</a:t>
          </a:r>
          <a:endParaRPr lang="es-E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Valoración personal, motivaciones propias y ajenas...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Búsqueda de elementos, valoración (“El valor del anillo”)</a:t>
          </a:r>
          <a:endParaRPr lang="es-ES" sz="1600" kern="1200" dirty="0"/>
        </a:p>
      </dsp:txBody>
      <dsp:txXfrm>
        <a:off x="1791028" y="1596192"/>
        <a:ext cx="6438571" cy="1451084"/>
      </dsp:txXfrm>
    </dsp:sp>
    <dsp:sp modelId="{A4C20CAD-C943-4C78-B925-7BB9B280D1A8}">
      <dsp:nvSpPr>
        <dsp:cNvPr id="0" name=""/>
        <dsp:cNvSpPr/>
      </dsp:nvSpPr>
      <dsp:spPr>
        <a:xfrm>
          <a:off x="145108" y="1741301"/>
          <a:ext cx="1645920" cy="11608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C2803-C592-470C-90E2-8867A286BC08}">
      <dsp:nvSpPr>
        <dsp:cNvPr id="0" name=""/>
        <dsp:cNvSpPr/>
      </dsp:nvSpPr>
      <dsp:spPr>
        <a:xfrm>
          <a:off x="0" y="3192385"/>
          <a:ext cx="8229600" cy="1451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Análisis crítico</a:t>
          </a:r>
          <a:endParaRPr lang="es-E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Publicidad: motivación, significancia social, diversión, efecto…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Campaña publicitaria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/>
        </a:p>
      </dsp:txBody>
      <dsp:txXfrm>
        <a:off x="1791028" y="3192385"/>
        <a:ext cx="6438571" cy="1451084"/>
      </dsp:txXfrm>
    </dsp:sp>
    <dsp:sp modelId="{81283144-3212-4961-8C6A-D77F74D0F012}">
      <dsp:nvSpPr>
        <dsp:cNvPr id="0" name=""/>
        <dsp:cNvSpPr/>
      </dsp:nvSpPr>
      <dsp:spPr>
        <a:xfrm>
          <a:off x="362271" y="3264905"/>
          <a:ext cx="1211594" cy="13060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2EFAF19-7C79-4A86-9468-36F1C92E3A70}" type="datetimeFigureOut">
              <a:rPr lang="es-ES" smtClean="0"/>
              <a:pPr/>
              <a:t>28/11/2012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52688E4-C7AD-475A-86AF-27FD5FD8A62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3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F19-7C79-4A86-9468-36F1C92E3A70}" type="datetimeFigureOut">
              <a:rPr lang="es-ES" smtClean="0"/>
              <a:pPr/>
              <a:t>28/11/2012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88E4-C7AD-475A-86AF-27FD5FD8A62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3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F19-7C79-4A86-9468-36F1C92E3A70}" type="datetimeFigureOut">
              <a:rPr lang="es-ES" smtClean="0"/>
              <a:pPr/>
              <a:t>28/11/2012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88E4-C7AD-475A-86AF-27FD5FD8A62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3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2EFAF19-7C79-4A86-9468-36F1C92E3A70}" type="datetimeFigureOut">
              <a:rPr lang="es-ES" smtClean="0"/>
              <a:pPr/>
              <a:t>28/11/2012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88E4-C7AD-475A-86AF-27FD5FD8A62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3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2EFAF19-7C79-4A86-9468-36F1C92E3A70}" type="datetimeFigureOut">
              <a:rPr lang="es-ES" smtClean="0"/>
              <a:pPr/>
              <a:t>28/11/2012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52688E4-C7AD-475A-86AF-27FD5FD8A62F}" type="slidenum">
              <a:rPr lang="es-ES" smtClean="0"/>
              <a:pPr/>
              <a:t>‹Nº›</a:t>
            </a:fld>
            <a:endParaRPr lang="es-ES" dirty="0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2EFAF19-7C79-4A86-9468-36F1C92E3A70}" type="datetimeFigureOut">
              <a:rPr lang="es-ES" smtClean="0"/>
              <a:pPr/>
              <a:t>28/11/2012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52688E4-C7AD-475A-86AF-27FD5FD8A62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3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2EFAF19-7C79-4A86-9468-36F1C92E3A70}" type="datetimeFigureOut">
              <a:rPr lang="es-ES" smtClean="0"/>
              <a:pPr/>
              <a:t>28/11/2012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52688E4-C7AD-475A-86AF-27FD5FD8A62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F19-7C79-4A86-9468-36F1C92E3A70}" type="datetimeFigureOut">
              <a:rPr lang="es-ES" smtClean="0"/>
              <a:pPr/>
              <a:t>28/11/2012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88E4-C7AD-475A-86AF-27FD5FD8A62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3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2EFAF19-7C79-4A86-9468-36F1C92E3A70}" type="datetimeFigureOut">
              <a:rPr lang="es-ES" smtClean="0"/>
              <a:pPr/>
              <a:t>28/11/2012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52688E4-C7AD-475A-86AF-27FD5FD8A62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 advTm="3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2EFAF19-7C79-4A86-9468-36F1C92E3A70}" type="datetimeFigureOut">
              <a:rPr lang="es-ES" smtClean="0"/>
              <a:pPr/>
              <a:t>28/11/2012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52688E4-C7AD-475A-86AF-27FD5FD8A62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2EFAF19-7C79-4A86-9468-36F1C92E3A70}" type="datetimeFigureOut">
              <a:rPr lang="es-ES" smtClean="0"/>
              <a:pPr/>
              <a:t>28/11/2012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52688E4-C7AD-475A-86AF-27FD5FD8A62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2EFAF19-7C79-4A86-9468-36F1C92E3A70}" type="datetimeFigureOut">
              <a:rPr lang="es-ES" smtClean="0"/>
              <a:pPr/>
              <a:t>28/11/2012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52688E4-C7AD-475A-86AF-27FD5FD8A62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3000">
    <p:wipe dir="d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15328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CPA </a:t>
            </a:r>
            <a:br>
              <a:rPr lang="es-ES" dirty="0" smtClean="0"/>
            </a:br>
            <a:r>
              <a:rPr lang="es-ES" dirty="0" smtClean="0"/>
              <a:t>Mar del Plata</a:t>
            </a:r>
            <a:endParaRPr lang="es-ES" dirty="0"/>
          </a:p>
        </p:txBody>
      </p:sp>
      <p:pic>
        <p:nvPicPr>
          <p:cNvPr id="7174" name="Picture 6" descr="https://encrypted-tbn1.gstatic.com/images?q=tbn:ANd9GcRc4t7LTdVHKoDpN11qSh6oFupNcENIa8jLlgo0oRNiUIRq69x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071678"/>
            <a:ext cx="4265289" cy="3194849"/>
          </a:xfrm>
          <a:prstGeom prst="rect">
            <a:avLst/>
          </a:prstGeom>
          <a:noFill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500034" y="5429264"/>
            <a:ext cx="8115328" cy="72547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2012</a:t>
            </a:r>
            <a:endParaRPr kumimoji="0" lang="es-E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dirty="0" smtClean="0"/>
              <a:t>Agentes Multiplicadores</a:t>
            </a:r>
            <a:endParaRPr lang="es-ES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sz="3600" dirty="0" smtClean="0"/>
              <a:t>Capacitación de jóvenes en prevención</a:t>
            </a:r>
          </a:p>
          <a:p>
            <a:pPr algn="ctr">
              <a:buNone/>
            </a:pPr>
            <a:endParaRPr lang="es-ES" dirty="0" smtClean="0"/>
          </a:p>
          <a:p>
            <a:r>
              <a:rPr lang="es-ES" dirty="0" smtClean="0"/>
              <a:t>Definición del taller</a:t>
            </a:r>
          </a:p>
          <a:p>
            <a:r>
              <a:rPr lang="es-ES" dirty="0" smtClean="0"/>
              <a:t>Desarrollo en 4 encuentros</a:t>
            </a:r>
          </a:p>
          <a:p>
            <a:r>
              <a:rPr lang="es-ES" dirty="0" smtClean="0"/>
              <a:t>Cierre y acompañamiento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ransition spd="slow" advClick="0" advTm="8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71490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3100" dirty="0" smtClean="0"/>
              <a:t>El taller de “multiplicadores” en prevención tiene como objetivo: capacitar a jóvenes referentes.</a:t>
            </a:r>
            <a:br>
              <a:rPr lang="es-ES" sz="3100" dirty="0" smtClean="0"/>
            </a:br>
            <a:r>
              <a:rPr lang="es-ES" sz="3100" dirty="0" smtClean="0"/>
              <a:t>Su modalidad didáctica es el juego y las actividades lúdicas adaptadas.</a:t>
            </a:r>
            <a:br>
              <a:rPr lang="es-ES" sz="3100" dirty="0" smtClean="0"/>
            </a:br>
            <a:r>
              <a:rPr lang="es-ES" sz="3100" dirty="0" smtClean="0"/>
              <a:t>Propone una serie de temáticas establecidas y es también abierto a las demandas de cada grupo. 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  </a:t>
            </a:r>
            <a:endParaRPr lang="es-ES" sz="3200" dirty="0"/>
          </a:p>
        </p:txBody>
      </p:sp>
      <p:pic>
        <p:nvPicPr>
          <p:cNvPr id="4" name="3 Marcador de contenido" descr="100_06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4857760"/>
            <a:ext cx="3143272" cy="1597025"/>
          </a:xfrm>
        </p:spPr>
      </p:pic>
    </p:spTree>
  </p:cSld>
  <p:clrMapOvr>
    <a:masterClrMapping/>
  </p:clrMapOvr>
  <p:transition spd="slow" advClick="0" advTm="12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600" dirty="0" smtClean="0"/>
              <a:t>Actividades lúdicas adaptadas y reflexión</a:t>
            </a:r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400" dirty="0"/>
          </a:p>
        </p:txBody>
      </p:sp>
      <p:pic>
        <p:nvPicPr>
          <p:cNvPr id="6" name="5 Marcador de contenido" descr="100_29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928802"/>
            <a:ext cx="3476628" cy="3714776"/>
          </a:xfrm>
        </p:spPr>
      </p:pic>
      <p:pic>
        <p:nvPicPr>
          <p:cNvPr id="1026" name="Picture 2" descr="C:\Documents and Settings\Administrador\Mis documentos\Mis imágenes\Javier\cpa\09-19-2012\100_2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928802"/>
            <a:ext cx="3667156" cy="37147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Autofit/>
          </a:bodyPr>
          <a:lstStyle/>
          <a:p>
            <a:pPr algn="ctr"/>
            <a:r>
              <a:rPr lang="es-ES" sz="3600" dirty="0" smtClean="0"/>
              <a:t>Temas</a:t>
            </a:r>
            <a:br>
              <a:rPr lang="es-ES" sz="3600" dirty="0" smtClean="0"/>
            </a:br>
            <a:r>
              <a:rPr lang="es-ES" sz="3600" dirty="0" smtClean="0"/>
              <a:t>Desarrollo personal y social </a:t>
            </a:r>
            <a:endParaRPr lang="es-ES" sz="36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8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822960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Temas, objetivos y dinámicas adaptadas</a:t>
            </a:r>
            <a:endParaRPr lang="es-ES" dirty="0"/>
          </a:p>
        </p:txBody>
      </p:sp>
    </p:spTree>
  </p:cSld>
  <p:clrMapOvr>
    <a:masterClrMapping/>
  </p:clrMapOvr>
  <p:transition spd="slow" advClick="0" advTm="12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822960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94613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Temas, objetivos y dinámicas adaptadas</a:t>
            </a:r>
            <a:endParaRPr lang="es-ES" dirty="0"/>
          </a:p>
        </p:txBody>
      </p:sp>
    </p:spTree>
  </p:cSld>
  <p:clrMapOvr>
    <a:masterClrMapping/>
  </p:clrMapOvr>
  <p:transition spd="slow" advClick="0" advTm="12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Cierre y acompañamiento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785926"/>
            <a:ext cx="8229600" cy="4857760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Al finalizar los encuentros programados se entrega un cuadernillo con el desarrollo de todas las temáticas y su implementación. </a:t>
            </a:r>
          </a:p>
          <a:p>
            <a:pPr>
              <a:buNone/>
            </a:pPr>
            <a:r>
              <a:rPr lang="es-ES" dirty="0" smtClean="0"/>
              <a:t>Despejamos dudas de los referentes.</a:t>
            </a:r>
          </a:p>
          <a:p>
            <a:pPr>
              <a:buNone/>
            </a:pPr>
            <a:r>
              <a:rPr lang="es-ES" dirty="0" smtClean="0"/>
              <a:t>Damos tiempo a la replica de los contenidos.</a:t>
            </a:r>
          </a:p>
          <a:p>
            <a:pPr>
              <a:buNone/>
            </a:pPr>
            <a:r>
              <a:rPr lang="es-ES" dirty="0" smtClean="0"/>
              <a:t>Al finalizar la tarea de los “multiplicadores” volvemos a compartir las experiencias.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ransition spd="slow" advClick="0" advTm="12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CPA Mar del Plata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dirty="0" smtClean="0"/>
              <a:t>Un especial agradecimiento a todos aquellos que nos permiten compartir experiencias y aprender día a día…</a:t>
            </a:r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r>
              <a:rPr lang="es-ES" dirty="0" smtClean="0"/>
              <a:t>Lic. Patricia Peroni</a:t>
            </a:r>
          </a:p>
          <a:p>
            <a:pPr algn="ctr">
              <a:buNone/>
            </a:pPr>
            <a:r>
              <a:rPr lang="es-ES" dirty="0" smtClean="0"/>
              <a:t>Prof. Javier Difeo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251</TotalTime>
  <Words>222</Words>
  <Application>Microsoft Office PowerPoint</Application>
  <PresentationFormat>Presentación en pantalla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Brío</vt:lpstr>
      <vt:lpstr>CPA  Mar del Plata</vt:lpstr>
      <vt:lpstr>Agentes Multiplicadores</vt:lpstr>
      <vt:lpstr> El taller de “multiplicadores” en prevención tiene como objetivo: capacitar a jóvenes referentes. Su modalidad didáctica es el juego y las actividades lúdicas adaptadas. Propone una serie de temáticas establecidas y es también abierto a las demandas de cada grupo.      </vt:lpstr>
      <vt:lpstr>Actividades lúdicas adaptadas y reflexión </vt:lpstr>
      <vt:lpstr>Temas Desarrollo personal y social </vt:lpstr>
      <vt:lpstr>Temas, objetivos y dinámicas adaptadas</vt:lpstr>
      <vt:lpstr>Temas, objetivos y dinámicas adaptadas</vt:lpstr>
      <vt:lpstr>Cierre y acompañamiento</vt:lpstr>
      <vt:lpstr>CPA Mar del Plata</vt:lpstr>
    </vt:vector>
  </TitlesOfParts>
  <Company>User-PC®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CPA Mar del Plata</dc:title>
  <dc:creator>Wolf</dc:creator>
  <cp:lastModifiedBy>Wolf</cp:lastModifiedBy>
  <cp:revision>34</cp:revision>
  <dcterms:created xsi:type="dcterms:W3CDTF">2012-09-29T22:26:22Z</dcterms:created>
  <dcterms:modified xsi:type="dcterms:W3CDTF">2012-11-28T17:49:37Z</dcterms:modified>
</cp:coreProperties>
</file>